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8" r:id="rId6"/>
    <p:sldId id="266" r:id="rId7"/>
    <p:sldId id="259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0" r:id="rId17"/>
    <p:sldId id="276" r:id="rId18"/>
    <p:sldId id="278" r:id="rId19"/>
    <p:sldId id="279" r:id="rId20"/>
    <p:sldId id="280" r:id="rId21"/>
    <p:sldId id="281" r:id="rId22"/>
    <p:sldId id="282" r:id="rId23"/>
    <p:sldId id="261" r:id="rId24"/>
    <p:sldId id="283" r:id="rId25"/>
    <p:sldId id="286" r:id="rId26"/>
    <p:sldId id="284" r:id="rId27"/>
    <p:sldId id="285" r:id="rId28"/>
    <p:sldId id="262" r:id="rId29"/>
    <p:sldId id="287" r:id="rId30"/>
    <p:sldId id="263" r:id="rId31"/>
    <p:sldId id="257" r:id="rId32"/>
    <p:sldId id="288" r:id="rId33"/>
    <p:sldId id="264" r:id="rId34"/>
    <p:sldId id="289" r:id="rId35"/>
    <p:sldId id="290" r:id="rId36"/>
    <p:sldId id="291" r:id="rId37"/>
    <p:sldId id="265" r:id="rId38"/>
    <p:sldId id="292" r:id="rId39"/>
    <p:sldId id="294" r:id="rId40"/>
    <p:sldId id="295" r:id="rId41"/>
    <p:sldId id="296" r:id="rId42"/>
    <p:sldId id="293" r:id="rId43"/>
    <p:sldId id="298" r:id="rId44"/>
    <p:sldId id="27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FFFF"/>
    <a:srgbClr val="CC00CC"/>
    <a:srgbClr val="1656A1"/>
    <a:srgbClr val="68A3EA"/>
    <a:srgbClr val="165C96"/>
    <a:srgbClr val="1967A7"/>
    <a:srgbClr val="1A6B88"/>
    <a:srgbClr val="259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73" autoAdjust="0"/>
  </p:normalViewPr>
  <p:slideViewPr>
    <p:cSldViewPr snapToGrid="0">
      <p:cViewPr>
        <p:scale>
          <a:sx n="98" d="100"/>
          <a:sy n="98" d="100"/>
        </p:scale>
        <p:origin x="107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66EAF2-2391-4B9D-AEC6-4BEBF44DEA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AE9AFB1-4EBE-4EA2-8790-A686C1DE44B1}">
      <dgm:prSet phldrT="[Text]"/>
      <dgm:spPr/>
      <dgm:t>
        <a:bodyPr/>
        <a:lstStyle/>
        <a:p>
          <a:r>
            <a:rPr lang="en-IN" b="1" dirty="0"/>
            <a:t>Source Code</a:t>
          </a:r>
        </a:p>
        <a:p>
          <a:r>
            <a:rPr lang="en-IN" dirty="0"/>
            <a:t>E.g. print(“Hello World”)</a:t>
          </a:r>
        </a:p>
      </dgm:t>
    </dgm:pt>
    <dgm:pt modelId="{9C3FDBC3-A632-4189-9409-808E2CCB9DA7}" type="parTrans" cxnId="{EC09BF49-5002-4F11-B10B-493B8E91398E}">
      <dgm:prSet/>
      <dgm:spPr/>
      <dgm:t>
        <a:bodyPr/>
        <a:lstStyle/>
        <a:p>
          <a:endParaRPr lang="en-IN"/>
        </a:p>
      </dgm:t>
    </dgm:pt>
    <dgm:pt modelId="{96F4CC34-57D4-4493-87EA-D42B80855230}" type="sibTrans" cxnId="{EC09BF49-5002-4F11-B10B-493B8E91398E}">
      <dgm:prSet/>
      <dgm:spPr/>
      <dgm:t>
        <a:bodyPr/>
        <a:lstStyle/>
        <a:p>
          <a:endParaRPr lang="en-IN"/>
        </a:p>
      </dgm:t>
    </dgm:pt>
    <dgm:pt modelId="{20BCC183-CFD8-4F7F-B328-4F194FDFC031}">
      <dgm:prSet phldrT="[Text]"/>
      <dgm:spPr/>
      <dgm:t>
        <a:bodyPr/>
        <a:lstStyle/>
        <a:p>
          <a:r>
            <a:rPr lang="en-IN" b="1" dirty="0"/>
            <a:t>Interpreter</a:t>
          </a:r>
        </a:p>
        <a:p>
          <a:r>
            <a:rPr lang="en-IN" dirty="0"/>
            <a:t>Performs various checks</a:t>
          </a:r>
        </a:p>
      </dgm:t>
    </dgm:pt>
    <dgm:pt modelId="{20233B72-75D1-450F-8084-D18EDA1454D0}" type="parTrans" cxnId="{9D1A7F64-B154-4397-92B2-10E8F2BDE977}">
      <dgm:prSet/>
      <dgm:spPr/>
      <dgm:t>
        <a:bodyPr/>
        <a:lstStyle/>
        <a:p>
          <a:endParaRPr lang="en-IN"/>
        </a:p>
      </dgm:t>
    </dgm:pt>
    <dgm:pt modelId="{79ACC68C-E107-472A-BF72-46E2C784A821}" type="sibTrans" cxnId="{9D1A7F64-B154-4397-92B2-10E8F2BDE977}">
      <dgm:prSet/>
      <dgm:spPr/>
      <dgm:t>
        <a:bodyPr/>
        <a:lstStyle/>
        <a:p>
          <a:endParaRPr lang="en-IN"/>
        </a:p>
      </dgm:t>
    </dgm:pt>
    <dgm:pt modelId="{70A57212-6BDD-4E35-BB36-32F89B579877}">
      <dgm:prSet phldrT="[Text]"/>
      <dgm:spPr/>
      <dgm:t>
        <a:bodyPr/>
        <a:lstStyle/>
        <a:p>
          <a:r>
            <a:rPr lang="en-IN" dirty="0"/>
            <a:t>Byte Code</a:t>
          </a:r>
        </a:p>
      </dgm:t>
    </dgm:pt>
    <dgm:pt modelId="{7DCCC571-38F6-4617-8A00-927686626D1F}" type="parTrans" cxnId="{22382234-F0A7-4537-9A22-35F04BD6444C}">
      <dgm:prSet/>
      <dgm:spPr/>
      <dgm:t>
        <a:bodyPr/>
        <a:lstStyle/>
        <a:p>
          <a:endParaRPr lang="en-IN"/>
        </a:p>
      </dgm:t>
    </dgm:pt>
    <dgm:pt modelId="{BF89025B-C030-4199-A069-58ADC7F92FFA}" type="sibTrans" cxnId="{22382234-F0A7-4537-9A22-35F04BD6444C}">
      <dgm:prSet/>
      <dgm:spPr/>
      <dgm:t>
        <a:bodyPr/>
        <a:lstStyle/>
        <a:p>
          <a:endParaRPr lang="en-IN"/>
        </a:p>
      </dgm:t>
    </dgm:pt>
    <dgm:pt modelId="{39388CAB-2790-4095-9ABB-16FB5938453F}">
      <dgm:prSet phldrT="[Text]"/>
      <dgm:spPr/>
      <dgm:t>
        <a:bodyPr/>
        <a:lstStyle/>
        <a:p>
          <a:r>
            <a:rPr lang="en-IN" b="1" dirty="0"/>
            <a:t>Python Virtual Machine</a:t>
          </a:r>
        </a:p>
        <a:p>
          <a:r>
            <a:rPr lang="en-IN" dirty="0"/>
            <a:t>Executes the byte code</a:t>
          </a:r>
        </a:p>
      </dgm:t>
    </dgm:pt>
    <dgm:pt modelId="{B77361A0-7B91-44D7-8209-1982CA4D1910}" type="parTrans" cxnId="{027C3585-3235-4324-B38B-D7683574094B}">
      <dgm:prSet/>
      <dgm:spPr/>
      <dgm:t>
        <a:bodyPr/>
        <a:lstStyle/>
        <a:p>
          <a:endParaRPr lang="en-IN"/>
        </a:p>
      </dgm:t>
    </dgm:pt>
    <dgm:pt modelId="{2E90869A-1E28-4648-9827-56B4E49B5745}" type="sibTrans" cxnId="{027C3585-3235-4324-B38B-D7683574094B}">
      <dgm:prSet/>
      <dgm:spPr/>
      <dgm:t>
        <a:bodyPr/>
        <a:lstStyle/>
        <a:p>
          <a:endParaRPr lang="en-IN"/>
        </a:p>
      </dgm:t>
    </dgm:pt>
    <dgm:pt modelId="{1B26AA8A-E802-4751-AE51-452BBAB717D0}">
      <dgm:prSet phldrT="[Text]"/>
      <dgm:spPr/>
      <dgm:t>
        <a:bodyPr/>
        <a:lstStyle/>
        <a:p>
          <a:r>
            <a:rPr lang="en-IN" dirty="0"/>
            <a:t>Console Output Hello World</a:t>
          </a:r>
        </a:p>
      </dgm:t>
    </dgm:pt>
    <dgm:pt modelId="{D9124AAD-05D8-471F-99AA-FA2F774D2CC2}" type="parTrans" cxnId="{E9204C14-5578-4FB8-9807-4B61D6185096}">
      <dgm:prSet/>
      <dgm:spPr/>
      <dgm:t>
        <a:bodyPr/>
        <a:lstStyle/>
        <a:p>
          <a:endParaRPr lang="en-IN"/>
        </a:p>
      </dgm:t>
    </dgm:pt>
    <dgm:pt modelId="{865D7A83-5D82-4B9E-9944-73F25DC84D96}" type="sibTrans" cxnId="{E9204C14-5578-4FB8-9807-4B61D6185096}">
      <dgm:prSet/>
      <dgm:spPr/>
      <dgm:t>
        <a:bodyPr/>
        <a:lstStyle/>
        <a:p>
          <a:endParaRPr lang="en-IN"/>
        </a:p>
      </dgm:t>
    </dgm:pt>
    <dgm:pt modelId="{2556A967-6CC3-435A-B87C-3D6C2A0410B7}" type="pres">
      <dgm:prSet presAssocID="{6D66EAF2-2391-4B9D-AEC6-4BEBF44DEAC1}" presName="Name0" presStyleCnt="0">
        <dgm:presLayoutVars>
          <dgm:dir/>
          <dgm:animOne val="branch"/>
          <dgm:animLvl val="lvl"/>
        </dgm:presLayoutVars>
      </dgm:prSet>
      <dgm:spPr/>
    </dgm:pt>
    <dgm:pt modelId="{A4997FDD-FF31-47AA-B7B5-2E9B7393A49D}" type="pres">
      <dgm:prSet presAssocID="{AAE9AFB1-4EBE-4EA2-8790-A686C1DE44B1}" presName="chaos" presStyleCnt="0"/>
      <dgm:spPr/>
    </dgm:pt>
    <dgm:pt modelId="{81CFCF83-1978-4594-B1E3-5517DF674275}" type="pres">
      <dgm:prSet presAssocID="{AAE9AFB1-4EBE-4EA2-8790-A686C1DE44B1}" presName="parTx1" presStyleLbl="revTx" presStyleIdx="0" presStyleCnt="4"/>
      <dgm:spPr/>
    </dgm:pt>
    <dgm:pt modelId="{F403814A-AC15-4BD9-A95D-45740E6C5EC8}" type="pres">
      <dgm:prSet presAssocID="{AAE9AFB1-4EBE-4EA2-8790-A686C1DE44B1}" presName="c1" presStyleLbl="node1" presStyleIdx="0" presStyleCnt="19"/>
      <dgm:spPr/>
    </dgm:pt>
    <dgm:pt modelId="{E6F94643-5861-4008-8A5C-68376C0DAAF2}" type="pres">
      <dgm:prSet presAssocID="{AAE9AFB1-4EBE-4EA2-8790-A686C1DE44B1}" presName="c2" presStyleLbl="node1" presStyleIdx="1" presStyleCnt="19"/>
      <dgm:spPr/>
    </dgm:pt>
    <dgm:pt modelId="{9E1546E3-779D-44A7-A502-D4180966F3C8}" type="pres">
      <dgm:prSet presAssocID="{AAE9AFB1-4EBE-4EA2-8790-A686C1DE44B1}" presName="c3" presStyleLbl="node1" presStyleIdx="2" presStyleCnt="19"/>
      <dgm:spPr/>
    </dgm:pt>
    <dgm:pt modelId="{B6B3A6F1-BA4F-46CB-8D7A-CC73B0D5F08F}" type="pres">
      <dgm:prSet presAssocID="{AAE9AFB1-4EBE-4EA2-8790-A686C1DE44B1}" presName="c4" presStyleLbl="node1" presStyleIdx="3" presStyleCnt="19"/>
      <dgm:spPr/>
    </dgm:pt>
    <dgm:pt modelId="{DA35FBF9-8FCB-4FE5-A854-CEF526F94DE8}" type="pres">
      <dgm:prSet presAssocID="{AAE9AFB1-4EBE-4EA2-8790-A686C1DE44B1}" presName="c5" presStyleLbl="node1" presStyleIdx="4" presStyleCnt="19"/>
      <dgm:spPr/>
    </dgm:pt>
    <dgm:pt modelId="{85F3CD4A-D1D5-49A8-B650-AF3729A41BB1}" type="pres">
      <dgm:prSet presAssocID="{AAE9AFB1-4EBE-4EA2-8790-A686C1DE44B1}" presName="c6" presStyleLbl="node1" presStyleIdx="5" presStyleCnt="19"/>
      <dgm:spPr/>
    </dgm:pt>
    <dgm:pt modelId="{B4DFF4A7-0A36-4EE0-9CC7-8E3DF15C8575}" type="pres">
      <dgm:prSet presAssocID="{AAE9AFB1-4EBE-4EA2-8790-A686C1DE44B1}" presName="c7" presStyleLbl="node1" presStyleIdx="6" presStyleCnt="19"/>
      <dgm:spPr/>
    </dgm:pt>
    <dgm:pt modelId="{459BE579-FA7A-42E1-AF66-36AB15F0F117}" type="pres">
      <dgm:prSet presAssocID="{AAE9AFB1-4EBE-4EA2-8790-A686C1DE44B1}" presName="c8" presStyleLbl="node1" presStyleIdx="7" presStyleCnt="19"/>
      <dgm:spPr/>
    </dgm:pt>
    <dgm:pt modelId="{E2DBE03F-4CB5-472E-B915-E50B208F2915}" type="pres">
      <dgm:prSet presAssocID="{AAE9AFB1-4EBE-4EA2-8790-A686C1DE44B1}" presName="c9" presStyleLbl="node1" presStyleIdx="8" presStyleCnt="19"/>
      <dgm:spPr/>
    </dgm:pt>
    <dgm:pt modelId="{FE197542-45D3-46D0-B720-B53CF5CCFC63}" type="pres">
      <dgm:prSet presAssocID="{AAE9AFB1-4EBE-4EA2-8790-A686C1DE44B1}" presName="c10" presStyleLbl="node1" presStyleIdx="9" presStyleCnt="19"/>
      <dgm:spPr/>
    </dgm:pt>
    <dgm:pt modelId="{1BD6B659-6708-4BCC-8C55-0236CFD309EF}" type="pres">
      <dgm:prSet presAssocID="{AAE9AFB1-4EBE-4EA2-8790-A686C1DE44B1}" presName="c11" presStyleLbl="node1" presStyleIdx="10" presStyleCnt="19"/>
      <dgm:spPr/>
    </dgm:pt>
    <dgm:pt modelId="{28DDF13C-3097-4A18-A5A6-8526C0A9B085}" type="pres">
      <dgm:prSet presAssocID="{AAE9AFB1-4EBE-4EA2-8790-A686C1DE44B1}" presName="c12" presStyleLbl="node1" presStyleIdx="11" presStyleCnt="19"/>
      <dgm:spPr/>
    </dgm:pt>
    <dgm:pt modelId="{FB63E4BC-6440-4DCF-A134-BDE06E52AE2A}" type="pres">
      <dgm:prSet presAssocID="{AAE9AFB1-4EBE-4EA2-8790-A686C1DE44B1}" presName="c13" presStyleLbl="node1" presStyleIdx="12" presStyleCnt="19"/>
      <dgm:spPr/>
    </dgm:pt>
    <dgm:pt modelId="{BFD75AE3-9FC0-44E1-BC75-4230ED40A8DA}" type="pres">
      <dgm:prSet presAssocID="{AAE9AFB1-4EBE-4EA2-8790-A686C1DE44B1}" presName="c14" presStyleLbl="node1" presStyleIdx="13" presStyleCnt="19"/>
      <dgm:spPr/>
    </dgm:pt>
    <dgm:pt modelId="{CFF77D63-481F-4BAD-BF12-87718283FE2B}" type="pres">
      <dgm:prSet presAssocID="{AAE9AFB1-4EBE-4EA2-8790-A686C1DE44B1}" presName="c15" presStyleLbl="node1" presStyleIdx="14" presStyleCnt="19"/>
      <dgm:spPr/>
    </dgm:pt>
    <dgm:pt modelId="{4D2DD607-289C-48E9-A504-7D91D5EF7072}" type="pres">
      <dgm:prSet presAssocID="{AAE9AFB1-4EBE-4EA2-8790-A686C1DE44B1}" presName="c16" presStyleLbl="node1" presStyleIdx="15" presStyleCnt="19"/>
      <dgm:spPr/>
    </dgm:pt>
    <dgm:pt modelId="{3434B4EB-F3BA-4BDE-8480-23528C6BDFD0}" type="pres">
      <dgm:prSet presAssocID="{AAE9AFB1-4EBE-4EA2-8790-A686C1DE44B1}" presName="c17" presStyleLbl="node1" presStyleIdx="16" presStyleCnt="19"/>
      <dgm:spPr/>
    </dgm:pt>
    <dgm:pt modelId="{DEF98ECA-97AB-405B-8E49-895AFE78EF48}" type="pres">
      <dgm:prSet presAssocID="{AAE9AFB1-4EBE-4EA2-8790-A686C1DE44B1}" presName="c18" presStyleLbl="node1" presStyleIdx="17" presStyleCnt="19"/>
      <dgm:spPr/>
    </dgm:pt>
    <dgm:pt modelId="{D12ECE5C-D18A-4183-B839-55E053B3E98F}" type="pres">
      <dgm:prSet presAssocID="{96F4CC34-57D4-4493-87EA-D42B80855230}" presName="chevronComposite1" presStyleCnt="0"/>
      <dgm:spPr/>
    </dgm:pt>
    <dgm:pt modelId="{2F507CC7-A0C3-4A35-A58E-0F8BAB1CBBB6}" type="pres">
      <dgm:prSet presAssocID="{96F4CC34-57D4-4493-87EA-D42B80855230}" presName="chevron1" presStyleLbl="sibTrans2D1" presStyleIdx="0" presStyleCnt="4"/>
      <dgm:spPr/>
    </dgm:pt>
    <dgm:pt modelId="{90558293-C223-40D2-A43F-0A22CFA815A7}" type="pres">
      <dgm:prSet presAssocID="{96F4CC34-57D4-4493-87EA-D42B80855230}" presName="spChevron1" presStyleCnt="0"/>
      <dgm:spPr/>
    </dgm:pt>
    <dgm:pt modelId="{23D8B54F-9732-4A2E-B437-E7F03EB89D57}" type="pres">
      <dgm:prSet presAssocID="{20BCC183-CFD8-4F7F-B328-4F194FDFC031}" presName="middle" presStyleCnt="0"/>
      <dgm:spPr/>
    </dgm:pt>
    <dgm:pt modelId="{90729293-2B52-4D64-84B5-7B6B92C288EC}" type="pres">
      <dgm:prSet presAssocID="{20BCC183-CFD8-4F7F-B328-4F194FDFC031}" presName="parTxMid" presStyleLbl="revTx" presStyleIdx="1" presStyleCnt="4"/>
      <dgm:spPr/>
    </dgm:pt>
    <dgm:pt modelId="{572A683F-F77D-4918-9989-6C32292D95AD}" type="pres">
      <dgm:prSet presAssocID="{20BCC183-CFD8-4F7F-B328-4F194FDFC031}" presName="spMid" presStyleCnt="0"/>
      <dgm:spPr/>
    </dgm:pt>
    <dgm:pt modelId="{F8A68850-F3C9-45A7-8219-19A6349221D7}" type="pres">
      <dgm:prSet presAssocID="{79ACC68C-E107-472A-BF72-46E2C784A821}" presName="chevronComposite1" presStyleCnt="0"/>
      <dgm:spPr/>
    </dgm:pt>
    <dgm:pt modelId="{87B7954D-DAFC-44E8-A53C-D5968011D28E}" type="pres">
      <dgm:prSet presAssocID="{79ACC68C-E107-472A-BF72-46E2C784A821}" presName="chevron1" presStyleLbl="sibTrans2D1" presStyleIdx="1" presStyleCnt="4"/>
      <dgm:spPr/>
    </dgm:pt>
    <dgm:pt modelId="{31F819BC-5C8D-4D16-9AD8-77DE36D80874}" type="pres">
      <dgm:prSet presAssocID="{79ACC68C-E107-472A-BF72-46E2C784A821}" presName="spChevron1" presStyleCnt="0"/>
      <dgm:spPr/>
    </dgm:pt>
    <dgm:pt modelId="{631817A9-05F0-403B-ADD1-B8C223AB3673}" type="pres">
      <dgm:prSet presAssocID="{70A57212-6BDD-4E35-BB36-32F89B579877}" presName="middle" presStyleCnt="0"/>
      <dgm:spPr/>
    </dgm:pt>
    <dgm:pt modelId="{D9FCA4DA-D58A-438E-9751-69C69A240EAD}" type="pres">
      <dgm:prSet presAssocID="{70A57212-6BDD-4E35-BB36-32F89B579877}" presName="parTxMid" presStyleLbl="revTx" presStyleIdx="2" presStyleCnt="4"/>
      <dgm:spPr/>
    </dgm:pt>
    <dgm:pt modelId="{D800C221-01F2-47BA-8614-1B7D06AEED33}" type="pres">
      <dgm:prSet presAssocID="{70A57212-6BDD-4E35-BB36-32F89B579877}" presName="spMid" presStyleCnt="0"/>
      <dgm:spPr/>
    </dgm:pt>
    <dgm:pt modelId="{6D6BE1C8-0E6C-4187-AF54-29AF22BA0016}" type="pres">
      <dgm:prSet presAssocID="{BF89025B-C030-4199-A069-58ADC7F92FFA}" presName="chevronComposite1" presStyleCnt="0"/>
      <dgm:spPr/>
    </dgm:pt>
    <dgm:pt modelId="{EBA099A5-EF11-4622-A0F9-5788B686FDA1}" type="pres">
      <dgm:prSet presAssocID="{BF89025B-C030-4199-A069-58ADC7F92FFA}" presName="chevron1" presStyleLbl="sibTrans2D1" presStyleIdx="2" presStyleCnt="4"/>
      <dgm:spPr/>
    </dgm:pt>
    <dgm:pt modelId="{67F76D43-D632-4871-BE2C-F306D461E4D0}" type="pres">
      <dgm:prSet presAssocID="{BF89025B-C030-4199-A069-58ADC7F92FFA}" presName="spChevron1" presStyleCnt="0"/>
      <dgm:spPr/>
    </dgm:pt>
    <dgm:pt modelId="{D2005C63-9767-44CB-88B8-642E43FB787F}" type="pres">
      <dgm:prSet presAssocID="{39388CAB-2790-4095-9ABB-16FB5938453F}" presName="middle" presStyleCnt="0"/>
      <dgm:spPr/>
    </dgm:pt>
    <dgm:pt modelId="{7DDEA6C5-B8B8-4E7B-857E-52BAEEA9F809}" type="pres">
      <dgm:prSet presAssocID="{39388CAB-2790-4095-9ABB-16FB5938453F}" presName="parTxMid" presStyleLbl="revTx" presStyleIdx="3" presStyleCnt="4"/>
      <dgm:spPr/>
    </dgm:pt>
    <dgm:pt modelId="{6D3FD87D-E0EC-4374-B749-350DD3F6151A}" type="pres">
      <dgm:prSet presAssocID="{39388CAB-2790-4095-9ABB-16FB5938453F}" presName="spMid" presStyleCnt="0"/>
      <dgm:spPr/>
    </dgm:pt>
    <dgm:pt modelId="{86A552A5-300B-4E63-AAC8-8AE6DBB55C07}" type="pres">
      <dgm:prSet presAssocID="{2E90869A-1E28-4648-9827-56B4E49B5745}" presName="chevronComposite1" presStyleCnt="0"/>
      <dgm:spPr/>
    </dgm:pt>
    <dgm:pt modelId="{7A96C464-8409-4769-AF3E-DA6C28CE55A5}" type="pres">
      <dgm:prSet presAssocID="{2E90869A-1E28-4648-9827-56B4E49B5745}" presName="chevron1" presStyleLbl="sibTrans2D1" presStyleIdx="3" presStyleCnt="4"/>
      <dgm:spPr/>
    </dgm:pt>
    <dgm:pt modelId="{09DE3B8B-5BA8-4307-B0C5-6A25A980C8B3}" type="pres">
      <dgm:prSet presAssocID="{2E90869A-1E28-4648-9827-56B4E49B5745}" presName="spChevron1" presStyleCnt="0"/>
      <dgm:spPr/>
    </dgm:pt>
    <dgm:pt modelId="{90BE420C-9CA3-4104-9C24-CA524EFFD1FC}" type="pres">
      <dgm:prSet presAssocID="{1B26AA8A-E802-4751-AE51-452BBAB717D0}" presName="last" presStyleCnt="0"/>
      <dgm:spPr/>
    </dgm:pt>
    <dgm:pt modelId="{9DB9D266-664A-4727-82E7-C02AF1853E94}" type="pres">
      <dgm:prSet presAssocID="{1B26AA8A-E802-4751-AE51-452BBAB717D0}" presName="circleTx" presStyleLbl="node1" presStyleIdx="18" presStyleCnt="19"/>
      <dgm:spPr/>
    </dgm:pt>
    <dgm:pt modelId="{B0C1A2EA-81E6-42D9-9F25-0B7888C363EF}" type="pres">
      <dgm:prSet presAssocID="{1B26AA8A-E802-4751-AE51-452BBAB717D0}" presName="spN" presStyleCnt="0"/>
      <dgm:spPr/>
    </dgm:pt>
  </dgm:ptLst>
  <dgm:cxnLst>
    <dgm:cxn modelId="{E9204C14-5578-4FB8-9807-4B61D6185096}" srcId="{6D66EAF2-2391-4B9D-AEC6-4BEBF44DEAC1}" destId="{1B26AA8A-E802-4751-AE51-452BBAB717D0}" srcOrd="4" destOrd="0" parTransId="{D9124AAD-05D8-471F-99AA-FA2F774D2CC2}" sibTransId="{865D7A83-5D82-4B9E-9944-73F25DC84D96}"/>
    <dgm:cxn modelId="{B03F8015-9282-4334-85E2-A7F89B6D3081}" type="presOf" srcId="{6D66EAF2-2391-4B9D-AEC6-4BEBF44DEAC1}" destId="{2556A967-6CC3-435A-B87C-3D6C2A0410B7}" srcOrd="0" destOrd="0" presId="urn:microsoft.com/office/officeart/2009/3/layout/RandomtoResultProcess"/>
    <dgm:cxn modelId="{D5F91B1E-9311-4ABE-8089-E38E0F50FD14}" type="presOf" srcId="{1B26AA8A-E802-4751-AE51-452BBAB717D0}" destId="{9DB9D266-664A-4727-82E7-C02AF1853E94}" srcOrd="0" destOrd="0" presId="urn:microsoft.com/office/officeart/2009/3/layout/RandomtoResultProcess"/>
    <dgm:cxn modelId="{CE1CAB22-5756-4F1E-8D2B-AC1E841250CC}" type="presOf" srcId="{70A57212-6BDD-4E35-BB36-32F89B579877}" destId="{D9FCA4DA-D58A-438E-9751-69C69A240EAD}" srcOrd="0" destOrd="0" presId="urn:microsoft.com/office/officeart/2009/3/layout/RandomtoResultProcess"/>
    <dgm:cxn modelId="{22382234-F0A7-4537-9A22-35F04BD6444C}" srcId="{6D66EAF2-2391-4B9D-AEC6-4BEBF44DEAC1}" destId="{70A57212-6BDD-4E35-BB36-32F89B579877}" srcOrd="2" destOrd="0" parTransId="{7DCCC571-38F6-4617-8A00-927686626D1F}" sibTransId="{BF89025B-C030-4199-A069-58ADC7F92FFA}"/>
    <dgm:cxn modelId="{9D1A7F64-B154-4397-92B2-10E8F2BDE977}" srcId="{6D66EAF2-2391-4B9D-AEC6-4BEBF44DEAC1}" destId="{20BCC183-CFD8-4F7F-B328-4F194FDFC031}" srcOrd="1" destOrd="0" parTransId="{20233B72-75D1-450F-8084-D18EDA1454D0}" sibTransId="{79ACC68C-E107-472A-BF72-46E2C784A821}"/>
    <dgm:cxn modelId="{EC09BF49-5002-4F11-B10B-493B8E91398E}" srcId="{6D66EAF2-2391-4B9D-AEC6-4BEBF44DEAC1}" destId="{AAE9AFB1-4EBE-4EA2-8790-A686C1DE44B1}" srcOrd="0" destOrd="0" parTransId="{9C3FDBC3-A632-4189-9409-808E2CCB9DA7}" sibTransId="{96F4CC34-57D4-4493-87EA-D42B80855230}"/>
    <dgm:cxn modelId="{027C3585-3235-4324-B38B-D7683574094B}" srcId="{6D66EAF2-2391-4B9D-AEC6-4BEBF44DEAC1}" destId="{39388CAB-2790-4095-9ABB-16FB5938453F}" srcOrd="3" destOrd="0" parTransId="{B77361A0-7B91-44D7-8209-1982CA4D1910}" sibTransId="{2E90869A-1E28-4648-9827-56B4E49B5745}"/>
    <dgm:cxn modelId="{59A35C99-929F-469B-ACE3-611E120AA7AF}" type="presOf" srcId="{20BCC183-CFD8-4F7F-B328-4F194FDFC031}" destId="{90729293-2B52-4D64-84B5-7B6B92C288EC}" srcOrd="0" destOrd="0" presId="urn:microsoft.com/office/officeart/2009/3/layout/RandomtoResultProcess"/>
    <dgm:cxn modelId="{18B64BAE-F311-4621-AB2B-D6A41A89ED7C}" type="presOf" srcId="{39388CAB-2790-4095-9ABB-16FB5938453F}" destId="{7DDEA6C5-B8B8-4E7B-857E-52BAEEA9F809}" srcOrd="0" destOrd="0" presId="urn:microsoft.com/office/officeart/2009/3/layout/RandomtoResultProcess"/>
    <dgm:cxn modelId="{A71E6FB4-A455-4B6E-82A5-A884B32C4ED9}" type="presOf" srcId="{AAE9AFB1-4EBE-4EA2-8790-A686C1DE44B1}" destId="{81CFCF83-1978-4594-B1E3-5517DF674275}" srcOrd="0" destOrd="0" presId="urn:microsoft.com/office/officeart/2009/3/layout/RandomtoResultProcess"/>
    <dgm:cxn modelId="{89962926-2574-4461-8C68-0E5D342E5854}" type="presParOf" srcId="{2556A967-6CC3-435A-B87C-3D6C2A0410B7}" destId="{A4997FDD-FF31-47AA-B7B5-2E9B7393A49D}" srcOrd="0" destOrd="0" presId="urn:microsoft.com/office/officeart/2009/3/layout/RandomtoResultProcess"/>
    <dgm:cxn modelId="{BF40E317-34A4-4868-BD04-AC75DA0B3B28}" type="presParOf" srcId="{A4997FDD-FF31-47AA-B7B5-2E9B7393A49D}" destId="{81CFCF83-1978-4594-B1E3-5517DF674275}" srcOrd="0" destOrd="0" presId="urn:microsoft.com/office/officeart/2009/3/layout/RandomtoResultProcess"/>
    <dgm:cxn modelId="{222FC4BB-277D-4C01-A2D6-6D2F6DF01AE9}" type="presParOf" srcId="{A4997FDD-FF31-47AA-B7B5-2E9B7393A49D}" destId="{F403814A-AC15-4BD9-A95D-45740E6C5EC8}" srcOrd="1" destOrd="0" presId="urn:microsoft.com/office/officeart/2009/3/layout/RandomtoResultProcess"/>
    <dgm:cxn modelId="{7950CB20-30F6-4FFD-8906-56EE4331D771}" type="presParOf" srcId="{A4997FDD-FF31-47AA-B7B5-2E9B7393A49D}" destId="{E6F94643-5861-4008-8A5C-68376C0DAAF2}" srcOrd="2" destOrd="0" presId="urn:microsoft.com/office/officeart/2009/3/layout/RandomtoResultProcess"/>
    <dgm:cxn modelId="{1B55104E-C246-4F64-B19C-060315577B82}" type="presParOf" srcId="{A4997FDD-FF31-47AA-B7B5-2E9B7393A49D}" destId="{9E1546E3-779D-44A7-A502-D4180966F3C8}" srcOrd="3" destOrd="0" presId="urn:microsoft.com/office/officeart/2009/3/layout/RandomtoResultProcess"/>
    <dgm:cxn modelId="{84991DE8-A62B-44BA-A484-81EB9A31487B}" type="presParOf" srcId="{A4997FDD-FF31-47AA-B7B5-2E9B7393A49D}" destId="{B6B3A6F1-BA4F-46CB-8D7A-CC73B0D5F08F}" srcOrd="4" destOrd="0" presId="urn:microsoft.com/office/officeart/2009/3/layout/RandomtoResultProcess"/>
    <dgm:cxn modelId="{0BB5E74C-5C5F-4569-839D-8B7E8C63580F}" type="presParOf" srcId="{A4997FDD-FF31-47AA-B7B5-2E9B7393A49D}" destId="{DA35FBF9-8FCB-4FE5-A854-CEF526F94DE8}" srcOrd="5" destOrd="0" presId="urn:microsoft.com/office/officeart/2009/3/layout/RandomtoResultProcess"/>
    <dgm:cxn modelId="{0375BD5F-762D-4992-8D7A-D7484D3C690E}" type="presParOf" srcId="{A4997FDD-FF31-47AA-B7B5-2E9B7393A49D}" destId="{85F3CD4A-D1D5-49A8-B650-AF3729A41BB1}" srcOrd="6" destOrd="0" presId="urn:microsoft.com/office/officeart/2009/3/layout/RandomtoResultProcess"/>
    <dgm:cxn modelId="{5D5B7642-FE74-4B0F-8711-EDF5F2AAD00D}" type="presParOf" srcId="{A4997FDD-FF31-47AA-B7B5-2E9B7393A49D}" destId="{B4DFF4A7-0A36-4EE0-9CC7-8E3DF15C8575}" srcOrd="7" destOrd="0" presId="urn:microsoft.com/office/officeart/2009/3/layout/RandomtoResultProcess"/>
    <dgm:cxn modelId="{88443D56-A3E2-459D-9A10-1A32271ECB88}" type="presParOf" srcId="{A4997FDD-FF31-47AA-B7B5-2E9B7393A49D}" destId="{459BE579-FA7A-42E1-AF66-36AB15F0F117}" srcOrd="8" destOrd="0" presId="urn:microsoft.com/office/officeart/2009/3/layout/RandomtoResultProcess"/>
    <dgm:cxn modelId="{8A3E8CC0-C53F-48D2-8D5F-5AEBB951DE4A}" type="presParOf" srcId="{A4997FDD-FF31-47AA-B7B5-2E9B7393A49D}" destId="{E2DBE03F-4CB5-472E-B915-E50B208F2915}" srcOrd="9" destOrd="0" presId="urn:microsoft.com/office/officeart/2009/3/layout/RandomtoResultProcess"/>
    <dgm:cxn modelId="{4AE2B40A-C7EA-41DD-A30D-0610EAF527EF}" type="presParOf" srcId="{A4997FDD-FF31-47AA-B7B5-2E9B7393A49D}" destId="{FE197542-45D3-46D0-B720-B53CF5CCFC63}" srcOrd="10" destOrd="0" presId="urn:microsoft.com/office/officeart/2009/3/layout/RandomtoResultProcess"/>
    <dgm:cxn modelId="{674BA7E0-D4D7-4889-ABBC-DD0B92CD0730}" type="presParOf" srcId="{A4997FDD-FF31-47AA-B7B5-2E9B7393A49D}" destId="{1BD6B659-6708-4BCC-8C55-0236CFD309EF}" srcOrd="11" destOrd="0" presId="urn:microsoft.com/office/officeart/2009/3/layout/RandomtoResultProcess"/>
    <dgm:cxn modelId="{4F0D32BF-EA04-40AB-8184-E8E5B57F2969}" type="presParOf" srcId="{A4997FDD-FF31-47AA-B7B5-2E9B7393A49D}" destId="{28DDF13C-3097-4A18-A5A6-8526C0A9B085}" srcOrd="12" destOrd="0" presId="urn:microsoft.com/office/officeart/2009/3/layout/RandomtoResultProcess"/>
    <dgm:cxn modelId="{5A89F0AA-DA55-432E-B872-D338E0279951}" type="presParOf" srcId="{A4997FDD-FF31-47AA-B7B5-2E9B7393A49D}" destId="{FB63E4BC-6440-4DCF-A134-BDE06E52AE2A}" srcOrd="13" destOrd="0" presId="urn:microsoft.com/office/officeart/2009/3/layout/RandomtoResultProcess"/>
    <dgm:cxn modelId="{8202A9E3-0F8F-4EC5-B6AA-57BD961A58B3}" type="presParOf" srcId="{A4997FDD-FF31-47AA-B7B5-2E9B7393A49D}" destId="{BFD75AE3-9FC0-44E1-BC75-4230ED40A8DA}" srcOrd="14" destOrd="0" presId="urn:microsoft.com/office/officeart/2009/3/layout/RandomtoResultProcess"/>
    <dgm:cxn modelId="{62D5E3E5-B58D-412F-AABD-00061D1031C8}" type="presParOf" srcId="{A4997FDD-FF31-47AA-B7B5-2E9B7393A49D}" destId="{CFF77D63-481F-4BAD-BF12-87718283FE2B}" srcOrd="15" destOrd="0" presId="urn:microsoft.com/office/officeart/2009/3/layout/RandomtoResultProcess"/>
    <dgm:cxn modelId="{F6DF5A55-4EA9-4E4D-8E59-FEA118FF54ED}" type="presParOf" srcId="{A4997FDD-FF31-47AA-B7B5-2E9B7393A49D}" destId="{4D2DD607-289C-48E9-A504-7D91D5EF7072}" srcOrd="16" destOrd="0" presId="urn:microsoft.com/office/officeart/2009/3/layout/RandomtoResultProcess"/>
    <dgm:cxn modelId="{316C9CFF-2BAA-4187-A777-23CACD4B521D}" type="presParOf" srcId="{A4997FDD-FF31-47AA-B7B5-2E9B7393A49D}" destId="{3434B4EB-F3BA-4BDE-8480-23528C6BDFD0}" srcOrd="17" destOrd="0" presId="urn:microsoft.com/office/officeart/2009/3/layout/RandomtoResultProcess"/>
    <dgm:cxn modelId="{28839410-53C2-4552-B6B1-4940BE777BC5}" type="presParOf" srcId="{A4997FDD-FF31-47AA-B7B5-2E9B7393A49D}" destId="{DEF98ECA-97AB-405B-8E49-895AFE78EF48}" srcOrd="18" destOrd="0" presId="urn:microsoft.com/office/officeart/2009/3/layout/RandomtoResultProcess"/>
    <dgm:cxn modelId="{AA321CE1-0A4E-4CFF-90BB-8496A13A56BE}" type="presParOf" srcId="{2556A967-6CC3-435A-B87C-3D6C2A0410B7}" destId="{D12ECE5C-D18A-4183-B839-55E053B3E98F}" srcOrd="1" destOrd="0" presId="urn:microsoft.com/office/officeart/2009/3/layout/RandomtoResultProcess"/>
    <dgm:cxn modelId="{3027DDF4-451B-4B14-AB13-5A8546AD0C19}" type="presParOf" srcId="{D12ECE5C-D18A-4183-B839-55E053B3E98F}" destId="{2F507CC7-A0C3-4A35-A58E-0F8BAB1CBBB6}" srcOrd="0" destOrd="0" presId="urn:microsoft.com/office/officeart/2009/3/layout/RandomtoResultProcess"/>
    <dgm:cxn modelId="{957C2F8D-1CF0-4298-B55D-FAAFC9E40AC2}" type="presParOf" srcId="{D12ECE5C-D18A-4183-B839-55E053B3E98F}" destId="{90558293-C223-40D2-A43F-0A22CFA815A7}" srcOrd="1" destOrd="0" presId="urn:microsoft.com/office/officeart/2009/3/layout/RandomtoResultProcess"/>
    <dgm:cxn modelId="{C80223F9-61A4-492D-AE95-92D9F9F1FB5D}" type="presParOf" srcId="{2556A967-6CC3-435A-B87C-3D6C2A0410B7}" destId="{23D8B54F-9732-4A2E-B437-E7F03EB89D57}" srcOrd="2" destOrd="0" presId="urn:microsoft.com/office/officeart/2009/3/layout/RandomtoResultProcess"/>
    <dgm:cxn modelId="{6137B817-BABE-4878-9DF1-81F0B53E4C51}" type="presParOf" srcId="{23D8B54F-9732-4A2E-B437-E7F03EB89D57}" destId="{90729293-2B52-4D64-84B5-7B6B92C288EC}" srcOrd="0" destOrd="0" presId="urn:microsoft.com/office/officeart/2009/3/layout/RandomtoResultProcess"/>
    <dgm:cxn modelId="{C47EC1E7-1C3C-4122-98C1-AC78E2961AF3}" type="presParOf" srcId="{23D8B54F-9732-4A2E-B437-E7F03EB89D57}" destId="{572A683F-F77D-4918-9989-6C32292D95AD}" srcOrd="1" destOrd="0" presId="urn:microsoft.com/office/officeart/2009/3/layout/RandomtoResultProcess"/>
    <dgm:cxn modelId="{E31365A8-7274-4868-BFAD-FB57E45C2375}" type="presParOf" srcId="{2556A967-6CC3-435A-B87C-3D6C2A0410B7}" destId="{F8A68850-F3C9-45A7-8219-19A6349221D7}" srcOrd="3" destOrd="0" presId="urn:microsoft.com/office/officeart/2009/3/layout/RandomtoResultProcess"/>
    <dgm:cxn modelId="{A4030AC8-0E96-4E48-9219-F7A932BF06A7}" type="presParOf" srcId="{F8A68850-F3C9-45A7-8219-19A6349221D7}" destId="{87B7954D-DAFC-44E8-A53C-D5968011D28E}" srcOrd="0" destOrd="0" presId="urn:microsoft.com/office/officeart/2009/3/layout/RandomtoResultProcess"/>
    <dgm:cxn modelId="{0ABDB850-F5A9-481A-982E-1DB71F5DA2A8}" type="presParOf" srcId="{F8A68850-F3C9-45A7-8219-19A6349221D7}" destId="{31F819BC-5C8D-4D16-9AD8-77DE36D80874}" srcOrd="1" destOrd="0" presId="urn:microsoft.com/office/officeart/2009/3/layout/RandomtoResultProcess"/>
    <dgm:cxn modelId="{655DF297-F5B3-4712-B677-16C1163250CD}" type="presParOf" srcId="{2556A967-6CC3-435A-B87C-3D6C2A0410B7}" destId="{631817A9-05F0-403B-ADD1-B8C223AB3673}" srcOrd="4" destOrd="0" presId="urn:microsoft.com/office/officeart/2009/3/layout/RandomtoResultProcess"/>
    <dgm:cxn modelId="{D623809F-49F5-4843-91A6-DC0E94E9578A}" type="presParOf" srcId="{631817A9-05F0-403B-ADD1-B8C223AB3673}" destId="{D9FCA4DA-D58A-438E-9751-69C69A240EAD}" srcOrd="0" destOrd="0" presId="urn:microsoft.com/office/officeart/2009/3/layout/RandomtoResultProcess"/>
    <dgm:cxn modelId="{CEEA6390-7CEA-4620-8941-62E723AB4B37}" type="presParOf" srcId="{631817A9-05F0-403B-ADD1-B8C223AB3673}" destId="{D800C221-01F2-47BA-8614-1B7D06AEED33}" srcOrd="1" destOrd="0" presId="urn:microsoft.com/office/officeart/2009/3/layout/RandomtoResultProcess"/>
    <dgm:cxn modelId="{AB2288C8-49FD-481F-8F92-BEE18D67E6EA}" type="presParOf" srcId="{2556A967-6CC3-435A-B87C-3D6C2A0410B7}" destId="{6D6BE1C8-0E6C-4187-AF54-29AF22BA0016}" srcOrd="5" destOrd="0" presId="urn:microsoft.com/office/officeart/2009/3/layout/RandomtoResultProcess"/>
    <dgm:cxn modelId="{C2D52A9C-829F-4B19-85B9-1916842B38E4}" type="presParOf" srcId="{6D6BE1C8-0E6C-4187-AF54-29AF22BA0016}" destId="{EBA099A5-EF11-4622-A0F9-5788B686FDA1}" srcOrd="0" destOrd="0" presId="urn:microsoft.com/office/officeart/2009/3/layout/RandomtoResultProcess"/>
    <dgm:cxn modelId="{F076D301-D703-4E87-86A1-6B5D4366C0F2}" type="presParOf" srcId="{6D6BE1C8-0E6C-4187-AF54-29AF22BA0016}" destId="{67F76D43-D632-4871-BE2C-F306D461E4D0}" srcOrd="1" destOrd="0" presId="urn:microsoft.com/office/officeart/2009/3/layout/RandomtoResultProcess"/>
    <dgm:cxn modelId="{33EE6ECF-9AA3-461E-A1FB-582E36EEB641}" type="presParOf" srcId="{2556A967-6CC3-435A-B87C-3D6C2A0410B7}" destId="{D2005C63-9767-44CB-88B8-642E43FB787F}" srcOrd="6" destOrd="0" presId="urn:microsoft.com/office/officeart/2009/3/layout/RandomtoResultProcess"/>
    <dgm:cxn modelId="{3298E194-CEEC-4079-863F-E5E3E1668C5D}" type="presParOf" srcId="{D2005C63-9767-44CB-88B8-642E43FB787F}" destId="{7DDEA6C5-B8B8-4E7B-857E-52BAEEA9F809}" srcOrd="0" destOrd="0" presId="urn:microsoft.com/office/officeart/2009/3/layout/RandomtoResultProcess"/>
    <dgm:cxn modelId="{376F7EBA-7006-4075-A231-456DC02C8EA0}" type="presParOf" srcId="{D2005C63-9767-44CB-88B8-642E43FB787F}" destId="{6D3FD87D-E0EC-4374-B749-350DD3F6151A}" srcOrd="1" destOrd="0" presId="urn:microsoft.com/office/officeart/2009/3/layout/RandomtoResultProcess"/>
    <dgm:cxn modelId="{4169ABF7-27AC-44AB-81E2-00F878D3E60D}" type="presParOf" srcId="{2556A967-6CC3-435A-B87C-3D6C2A0410B7}" destId="{86A552A5-300B-4E63-AAC8-8AE6DBB55C07}" srcOrd="7" destOrd="0" presId="urn:microsoft.com/office/officeart/2009/3/layout/RandomtoResultProcess"/>
    <dgm:cxn modelId="{B4BA0F5C-0EDE-4105-ACB5-71C978D05DE1}" type="presParOf" srcId="{86A552A5-300B-4E63-AAC8-8AE6DBB55C07}" destId="{7A96C464-8409-4769-AF3E-DA6C28CE55A5}" srcOrd="0" destOrd="0" presId="urn:microsoft.com/office/officeart/2009/3/layout/RandomtoResultProcess"/>
    <dgm:cxn modelId="{8E84CA18-E203-476D-A978-4ED78A56BA4D}" type="presParOf" srcId="{86A552A5-300B-4E63-AAC8-8AE6DBB55C07}" destId="{09DE3B8B-5BA8-4307-B0C5-6A25A980C8B3}" srcOrd="1" destOrd="0" presId="urn:microsoft.com/office/officeart/2009/3/layout/RandomtoResultProcess"/>
    <dgm:cxn modelId="{7D61491C-B0F5-4012-AFB2-1A99CB26432C}" type="presParOf" srcId="{2556A967-6CC3-435A-B87C-3D6C2A0410B7}" destId="{90BE420C-9CA3-4104-9C24-CA524EFFD1FC}" srcOrd="8" destOrd="0" presId="urn:microsoft.com/office/officeart/2009/3/layout/RandomtoResultProcess"/>
    <dgm:cxn modelId="{3123B3FA-7C41-47F9-BD04-F6565D9FB98D}" type="presParOf" srcId="{90BE420C-9CA3-4104-9C24-CA524EFFD1FC}" destId="{9DB9D266-664A-4727-82E7-C02AF1853E94}" srcOrd="0" destOrd="0" presId="urn:microsoft.com/office/officeart/2009/3/layout/RandomtoResultProcess"/>
    <dgm:cxn modelId="{115E7374-82EC-4617-80CC-79548F5027AD}" type="presParOf" srcId="{90BE420C-9CA3-4104-9C24-CA524EFFD1FC}" destId="{B0C1A2EA-81E6-42D9-9F25-0B7888C363E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66EAF2-2391-4B9D-AEC6-4BEBF44DEAC1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AE9AFB1-4EBE-4EA2-8790-A686C1DE44B1}">
      <dgm:prSet phldrT="[Text]"/>
      <dgm:spPr/>
      <dgm:t>
        <a:bodyPr/>
        <a:lstStyle/>
        <a:p>
          <a:r>
            <a:rPr lang="en-IN" b="1" dirty="0"/>
            <a:t>Source Code</a:t>
          </a:r>
        </a:p>
        <a:p>
          <a:r>
            <a:rPr lang="en-IN" dirty="0"/>
            <a:t>E.g. std::</a:t>
          </a:r>
          <a:r>
            <a:rPr lang="en-IN" dirty="0" err="1"/>
            <a:t>cout</a:t>
          </a:r>
          <a:r>
            <a:rPr lang="en-IN" dirty="0"/>
            <a:t>&lt;&lt;“Hello World”;</a:t>
          </a:r>
        </a:p>
      </dgm:t>
    </dgm:pt>
    <dgm:pt modelId="{9C3FDBC3-A632-4189-9409-808E2CCB9DA7}" type="parTrans" cxnId="{EC09BF49-5002-4F11-B10B-493B8E91398E}">
      <dgm:prSet/>
      <dgm:spPr/>
      <dgm:t>
        <a:bodyPr/>
        <a:lstStyle/>
        <a:p>
          <a:endParaRPr lang="en-IN"/>
        </a:p>
      </dgm:t>
    </dgm:pt>
    <dgm:pt modelId="{96F4CC34-57D4-4493-87EA-D42B80855230}" type="sibTrans" cxnId="{EC09BF49-5002-4F11-B10B-493B8E91398E}">
      <dgm:prSet/>
      <dgm:spPr/>
      <dgm:t>
        <a:bodyPr/>
        <a:lstStyle/>
        <a:p>
          <a:endParaRPr lang="en-IN"/>
        </a:p>
      </dgm:t>
    </dgm:pt>
    <dgm:pt modelId="{20BCC183-CFD8-4F7F-B328-4F194FDFC031}">
      <dgm:prSet phldrT="[Text]"/>
      <dgm:spPr/>
      <dgm:t>
        <a:bodyPr/>
        <a:lstStyle/>
        <a:p>
          <a:r>
            <a:rPr lang="en-IN" b="1" dirty="0"/>
            <a:t>Preprocessing</a:t>
          </a:r>
        </a:p>
        <a:p>
          <a:r>
            <a:rPr lang="en-IN" dirty="0"/>
            <a:t>Unpacks packages that were used</a:t>
          </a:r>
        </a:p>
      </dgm:t>
    </dgm:pt>
    <dgm:pt modelId="{20233B72-75D1-450F-8084-D18EDA1454D0}" type="parTrans" cxnId="{9D1A7F64-B154-4397-92B2-10E8F2BDE977}">
      <dgm:prSet/>
      <dgm:spPr/>
      <dgm:t>
        <a:bodyPr/>
        <a:lstStyle/>
        <a:p>
          <a:endParaRPr lang="en-IN"/>
        </a:p>
      </dgm:t>
    </dgm:pt>
    <dgm:pt modelId="{79ACC68C-E107-472A-BF72-46E2C784A821}" type="sibTrans" cxnId="{9D1A7F64-B154-4397-92B2-10E8F2BDE977}">
      <dgm:prSet/>
      <dgm:spPr/>
      <dgm:t>
        <a:bodyPr/>
        <a:lstStyle/>
        <a:p>
          <a:endParaRPr lang="en-IN"/>
        </a:p>
      </dgm:t>
    </dgm:pt>
    <dgm:pt modelId="{70A57212-6BDD-4E35-BB36-32F89B579877}">
      <dgm:prSet phldrT="[Text]"/>
      <dgm:spPr/>
      <dgm:t>
        <a:bodyPr/>
        <a:lstStyle/>
        <a:p>
          <a:r>
            <a:rPr lang="en-IN" b="1" dirty="0"/>
            <a:t>Compiler</a:t>
          </a:r>
        </a:p>
        <a:p>
          <a:r>
            <a:rPr lang="en-IN" dirty="0"/>
            <a:t>Converts to Assembly code</a:t>
          </a:r>
        </a:p>
      </dgm:t>
    </dgm:pt>
    <dgm:pt modelId="{7DCCC571-38F6-4617-8A00-927686626D1F}" type="parTrans" cxnId="{22382234-F0A7-4537-9A22-35F04BD6444C}">
      <dgm:prSet/>
      <dgm:spPr/>
      <dgm:t>
        <a:bodyPr/>
        <a:lstStyle/>
        <a:p>
          <a:endParaRPr lang="en-IN"/>
        </a:p>
      </dgm:t>
    </dgm:pt>
    <dgm:pt modelId="{BF89025B-C030-4199-A069-58ADC7F92FFA}" type="sibTrans" cxnId="{22382234-F0A7-4537-9A22-35F04BD6444C}">
      <dgm:prSet/>
      <dgm:spPr/>
      <dgm:t>
        <a:bodyPr/>
        <a:lstStyle/>
        <a:p>
          <a:endParaRPr lang="en-IN"/>
        </a:p>
      </dgm:t>
    </dgm:pt>
    <dgm:pt modelId="{39388CAB-2790-4095-9ABB-16FB5938453F}">
      <dgm:prSet phldrT="[Text]"/>
      <dgm:spPr/>
      <dgm:t>
        <a:bodyPr/>
        <a:lstStyle/>
        <a:p>
          <a:r>
            <a:rPr lang="en-IN" b="1" dirty="0"/>
            <a:t>Assembler</a:t>
          </a:r>
        </a:p>
        <a:p>
          <a:r>
            <a:rPr lang="en-IN" dirty="0"/>
            <a:t>Converts to Machine code </a:t>
          </a:r>
        </a:p>
      </dgm:t>
    </dgm:pt>
    <dgm:pt modelId="{B77361A0-7B91-44D7-8209-1982CA4D1910}" type="parTrans" cxnId="{027C3585-3235-4324-B38B-D7683574094B}">
      <dgm:prSet/>
      <dgm:spPr/>
      <dgm:t>
        <a:bodyPr/>
        <a:lstStyle/>
        <a:p>
          <a:endParaRPr lang="en-IN"/>
        </a:p>
      </dgm:t>
    </dgm:pt>
    <dgm:pt modelId="{2E90869A-1E28-4648-9827-56B4E49B5745}" type="sibTrans" cxnId="{027C3585-3235-4324-B38B-D7683574094B}">
      <dgm:prSet/>
      <dgm:spPr/>
      <dgm:t>
        <a:bodyPr/>
        <a:lstStyle/>
        <a:p>
          <a:endParaRPr lang="en-IN"/>
        </a:p>
      </dgm:t>
    </dgm:pt>
    <dgm:pt modelId="{65CD2781-6694-4862-B30E-7AD7645C4621}">
      <dgm:prSet phldrT="[Text]"/>
      <dgm:spPr/>
      <dgm:t>
        <a:bodyPr/>
        <a:lstStyle/>
        <a:p>
          <a:r>
            <a:rPr lang="en-IN" dirty="0"/>
            <a:t>Machine</a:t>
          </a:r>
          <a:r>
            <a:rPr lang="en-IN" baseline="0" dirty="0"/>
            <a:t> Code  is executed </a:t>
          </a:r>
          <a:endParaRPr lang="en-IN" dirty="0"/>
        </a:p>
      </dgm:t>
    </dgm:pt>
    <dgm:pt modelId="{BE1B22F5-F912-4FB6-94ED-4AED66CA74B6}" type="parTrans" cxnId="{BDF800E5-6125-44F7-992C-AC0CBC3E791E}">
      <dgm:prSet/>
      <dgm:spPr/>
      <dgm:t>
        <a:bodyPr/>
        <a:lstStyle/>
        <a:p>
          <a:endParaRPr lang="en-IN"/>
        </a:p>
      </dgm:t>
    </dgm:pt>
    <dgm:pt modelId="{62D9F6AE-EE7D-4A78-B5FF-5CDF48CED7CB}" type="sibTrans" cxnId="{BDF800E5-6125-44F7-992C-AC0CBC3E791E}">
      <dgm:prSet/>
      <dgm:spPr/>
      <dgm:t>
        <a:bodyPr/>
        <a:lstStyle/>
        <a:p>
          <a:endParaRPr lang="en-IN"/>
        </a:p>
      </dgm:t>
    </dgm:pt>
    <dgm:pt modelId="{1B26AA8A-E802-4751-AE51-452BBAB717D0}">
      <dgm:prSet phldrT="[Text]"/>
      <dgm:spPr/>
      <dgm:t>
        <a:bodyPr/>
        <a:lstStyle/>
        <a:p>
          <a:r>
            <a:rPr lang="en-IN" dirty="0"/>
            <a:t>Console Output Hello World</a:t>
          </a:r>
        </a:p>
      </dgm:t>
    </dgm:pt>
    <dgm:pt modelId="{D9124AAD-05D8-471F-99AA-FA2F774D2CC2}" type="parTrans" cxnId="{E9204C14-5578-4FB8-9807-4B61D6185096}">
      <dgm:prSet/>
      <dgm:spPr/>
      <dgm:t>
        <a:bodyPr/>
        <a:lstStyle/>
        <a:p>
          <a:endParaRPr lang="en-IN"/>
        </a:p>
      </dgm:t>
    </dgm:pt>
    <dgm:pt modelId="{865D7A83-5D82-4B9E-9944-73F25DC84D96}" type="sibTrans" cxnId="{E9204C14-5578-4FB8-9807-4B61D6185096}">
      <dgm:prSet/>
      <dgm:spPr/>
      <dgm:t>
        <a:bodyPr/>
        <a:lstStyle/>
        <a:p>
          <a:endParaRPr lang="en-IN"/>
        </a:p>
      </dgm:t>
    </dgm:pt>
    <dgm:pt modelId="{2556A967-6CC3-435A-B87C-3D6C2A0410B7}" type="pres">
      <dgm:prSet presAssocID="{6D66EAF2-2391-4B9D-AEC6-4BEBF44DEAC1}" presName="Name0" presStyleCnt="0">
        <dgm:presLayoutVars>
          <dgm:dir/>
          <dgm:animOne val="branch"/>
          <dgm:animLvl val="lvl"/>
        </dgm:presLayoutVars>
      </dgm:prSet>
      <dgm:spPr/>
    </dgm:pt>
    <dgm:pt modelId="{A4997FDD-FF31-47AA-B7B5-2E9B7393A49D}" type="pres">
      <dgm:prSet presAssocID="{AAE9AFB1-4EBE-4EA2-8790-A686C1DE44B1}" presName="chaos" presStyleCnt="0"/>
      <dgm:spPr/>
    </dgm:pt>
    <dgm:pt modelId="{81CFCF83-1978-4594-B1E3-5517DF674275}" type="pres">
      <dgm:prSet presAssocID="{AAE9AFB1-4EBE-4EA2-8790-A686C1DE44B1}" presName="parTx1" presStyleLbl="revTx" presStyleIdx="0" presStyleCnt="5"/>
      <dgm:spPr/>
    </dgm:pt>
    <dgm:pt modelId="{F403814A-AC15-4BD9-A95D-45740E6C5EC8}" type="pres">
      <dgm:prSet presAssocID="{AAE9AFB1-4EBE-4EA2-8790-A686C1DE44B1}" presName="c1" presStyleLbl="node1" presStyleIdx="0" presStyleCnt="19"/>
      <dgm:spPr/>
    </dgm:pt>
    <dgm:pt modelId="{E6F94643-5861-4008-8A5C-68376C0DAAF2}" type="pres">
      <dgm:prSet presAssocID="{AAE9AFB1-4EBE-4EA2-8790-A686C1DE44B1}" presName="c2" presStyleLbl="node1" presStyleIdx="1" presStyleCnt="19"/>
      <dgm:spPr/>
    </dgm:pt>
    <dgm:pt modelId="{9E1546E3-779D-44A7-A502-D4180966F3C8}" type="pres">
      <dgm:prSet presAssocID="{AAE9AFB1-4EBE-4EA2-8790-A686C1DE44B1}" presName="c3" presStyleLbl="node1" presStyleIdx="2" presStyleCnt="19"/>
      <dgm:spPr/>
    </dgm:pt>
    <dgm:pt modelId="{B6B3A6F1-BA4F-46CB-8D7A-CC73B0D5F08F}" type="pres">
      <dgm:prSet presAssocID="{AAE9AFB1-4EBE-4EA2-8790-A686C1DE44B1}" presName="c4" presStyleLbl="node1" presStyleIdx="3" presStyleCnt="19"/>
      <dgm:spPr/>
    </dgm:pt>
    <dgm:pt modelId="{DA35FBF9-8FCB-4FE5-A854-CEF526F94DE8}" type="pres">
      <dgm:prSet presAssocID="{AAE9AFB1-4EBE-4EA2-8790-A686C1DE44B1}" presName="c5" presStyleLbl="node1" presStyleIdx="4" presStyleCnt="19"/>
      <dgm:spPr/>
    </dgm:pt>
    <dgm:pt modelId="{85F3CD4A-D1D5-49A8-B650-AF3729A41BB1}" type="pres">
      <dgm:prSet presAssocID="{AAE9AFB1-4EBE-4EA2-8790-A686C1DE44B1}" presName="c6" presStyleLbl="node1" presStyleIdx="5" presStyleCnt="19"/>
      <dgm:spPr/>
    </dgm:pt>
    <dgm:pt modelId="{B4DFF4A7-0A36-4EE0-9CC7-8E3DF15C8575}" type="pres">
      <dgm:prSet presAssocID="{AAE9AFB1-4EBE-4EA2-8790-A686C1DE44B1}" presName="c7" presStyleLbl="node1" presStyleIdx="6" presStyleCnt="19"/>
      <dgm:spPr/>
    </dgm:pt>
    <dgm:pt modelId="{459BE579-FA7A-42E1-AF66-36AB15F0F117}" type="pres">
      <dgm:prSet presAssocID="{AAE9AFB1-4EBE-4EA2-8790-A686C1DE44B1}" presName="c8" presStyleLbl="node1" presStyleIdx="7" presStyleCnt="19"/>
      <dgm:spPr/>
    </dgm:pt>
    <dgm:pt modelId="{E2DBE03F-4CB5-472E-B915-E50B208F2915}" type="pres">
      <dgm:prSet presAssocID="{AAE9AFB1-4EBE-4EA2-8790-A686C1DE44B1}" presName="c9" presStyleLbl="node1" presStyleIdx="8" presStyleCnt="19"/>
      <dgm:spPr/>
    </dgm:pt>
    <dgm:pt modelId="{FE197542-45D3-46D0-B720-B53CF5CCFC63}" type="pres">
      <dgm:prSet presAssocID="{AAE9AFB1-4EBE-4EA2-8790-A686C1DE44B1}" presName="c10" presStyleLbl="node1" presStyleIdx="9" presStyleCnt="19"/>
      <dgm:spPr/>
    </dgm:pt>
    <dgm:pt modelId="{1BD6B659-6708-4BCC-8C55-0236CFD309EF}" type="pres">
      <dgm:prSet presAssocID="{AAE9AFB1-4EBE-4EA2-8790-A686C1DE44B1}" presName="c11" presStyleLbl="node1" presStyleIdx="10" presStyleCnt="19"/>
      <dgm:spPr/>
    </dgm:pt>
    <dgm:pt modelId="{28DDF13C-3097-4A18-A5A6-8526C0A9B085}" type="pres">
      <dgm:prSet presAssocID="{AAE9AFB1-4EBE-4EA2-8790-A686C1DE44B1}" presName="c12" presStyleLbl="node1" presStyleIdx="11" presStyleCnt="19"/>
      <dgm:spPr/>
    </dgm:pt>
    <dgm:pt modelId="{FB63E4BC-6440-4DCF-A134-BDE06E52AE2A}" type="pres">
      <dgm:prSet presAssocID="{AAE9AFB1-4EBE-4EA2-8790-A686C1DE44B1}" presName="c13" presStyleLbl="node1" presStyleIdx="12" presStyleCnt="19"/>
      <dgm:spPr/>
    </dgm:pt>
    <dgm:pt modelId="{BFD75AE3-9FC0-44E1-BC75-4230ED40A8DA}" type="pres">
      <dgm:prSet presAssocID="{AAE9AFB1-4EBE-4EA2-8790-A686C1DE44B1}" presName="c14" presStyleLbl="node1" presStyleIdx="13" presStyleCnt="19"/>
      <dgm:spPr/>
    </dgm:pt>
    <dgm:pt modelId="{CFF77D63-481F-4BAD-BF12-87718283FE2B}" type="pres">
      <dgm:prSet presAssocID="{AAE9AFB1-4EBE-4EA2-8790-A686C1DE44B1}" presName="c15" presStyleLbl="node1" presStyleIdx="14" presStyleCnt="19"/>
      <dgm:spPr/>
    </dgm:pt>
    <dgm:pt modelId="{4D2DD607-289C-48E9-A504-7D91D5EF7072}" type="pres">
      <dgm:prSet presAssocID="{AAE9AFB1-4EBE-4EA2-8790-A686C1DE44B1}" presName="c16" presStyleLbl="node1" presStyleIdx="15" presStyleCnt="19"/>
      <dgm:spPr/>
    </dgm:pt>
    <dgm:pt modelId="{3434B4EB-F3BA-4BDE-8480-23528C6BDFD0}" type="pres">
      <dgm:prSet presAssocID="{AAE9AFB1-4EBE-4EA2-8790-A686C1DE44B1}" presName="c17" presStyleLbl="node1" presStyleIdx="16" presStyleCnt="19"/>
      <dgm:spPr/>
    </dgm:pt>
    <dgm:pt modelId="{DEF98ECA-97AB-405B-8E49-895AFE78EF48}" type="pres">
      <dgm:prSet presAssocID="{AAE9AFB1-4EBE-4EA2-8790-A686C1DE44B1}" presName="c18" presStyleLbl="node1" presStyleIdx="17" presStyleCnt="19"/>
      <dgm:spPr/>
    </dgm:pt>
    <dgm:pt modelId="{D12ECE5C-D18A-4183-B839-55E053B3E98F}" type="pres">
      <dgm:prSet presAssocID="{96F4CC34-57D4-4493-87EA-D42B80855230}" presName="chevronComposite1" presStyleCnt="0"/>
      <dgm:spPr/>
    </dgm:pt>
    <dgm:pt modelId="{2F507CC7-A0C3-4A35-A58E-0F8BAB1CBBB6}" type="pres">
      <dgm:prSet presAssocID="{96F4CC34-57D4-4493-87EA-D42B80855230}" presName="chevron1" presStyleLbl="sibTrans2D1" presStyleIdx="0" presStyleCnt="5"/>
      <dgm:spPr/>
    </dgm:pt>
    <dgm:pt modelId="{90558293-C223-40D2-A43F-0A22CFA815A7}" type="pres">
      <dgm:prSet presAssocID="{96F4CC34-57D4-4493-87EA-D42B80855230}" presName="spChevron1" presStyleCnt="0"/>
      <dgm:spPr/>
    </dgm:pt>
    <dgm:pt modelId="{23D8B54F-9732-4A2E-B437-E7F03EB89D57}" type="pres">
      <dgm:prSet presAssocID="{20BCC183-CFD8-4F7F-B328-4F194FDFC031}" presName="middle" presStyleCnt="0"/>
      <dgm:spPr/>
    </dgm:pt>
    <dgm:pt modelId="{90729293-2B52-4D64-84B5-7B6B92C288EC}" type="pres">
      <dgm:prSet presAssocID="{20BCC183-CFD8-4F7F-B328-4F194FDFC031}" presName="parTxMid" presStyleLbl="revTx" presStyleIdx="1" presStyleCnt="5"/>
      <dgm:spPr/>
    </dgm:pt>
    <dgm:pt modelId="{572A683F-F77D-4918-9989-6C32292D95AD}" type="pres">
      <dgm:prSet presAssocID="{20BCC183-CFD8-4F7F-B328-4F194FDFC031}" presName="spMid" presStyleCnt="0"/>
      <dgm:spPr/>
    </dgm:pt>
    <dgm:pt modelId="{F8A68850-F3C9-45A7-8219-19A6349221D7}" type="pres">
      <dgm:prSet presAssocID="{79ACC68C-E107-472A-BF72-46E2C784A821}" presName="chevronComposite1" presStyleCnt="0"/>
      <dgm:spPr/>
    </dgm:pt>
    <dgm:pt modelId="{87B7954D-DAFC-44E8-A53C-D5968011D28E}" type="pres">
      <dgm:prSet presAssocID="{79ACC68C-E107-472A-BF72-46E2C784A821}" presName="chevron1" presStyleLbl="sibTrans2D1" presStyleIdx="1" presStyleCnt="5"/>
      <dgm:spPr/>
    </dgm:pt>
    <dgm:pt modelId="{31F819BC-5C8D-4D16-9AD8-77DE36D80874}" type="pres">
      <dgm:prSet presAssocID="{79ACC68C-E107-472A-BF72-46E2C784A821}" presName="spChevron1" presStyleCnt="0"/>
      <dgm:spPr/>
    </dgm:pt>
    <dgm:pt modelId="{631817A9-05F0-403B-ADD1-B8C223AB3673}" type="pres">
      <dgm:prSet presAssocID="{70A57212-6BDD-4E35-BB36-32F89B579877}" presName="middle" presStyleCnt="0"/>
      <dgm:spPr/>
    </dgm:pt>
    <dgm:pt modelId="{D9FCA4DA-D58A-438E-9751-69C69A240EAD}" type="pres">
      <dgm:prSet presAssocID="{70A57212-6BDD-4E35-BB36-32F89B579877}" presName="parTxMid" presStyleLbl="revTx" presStyleIdx="2" presStyleCnt="5"/>
      <dgm:spPr/>
    </dgm:pt>
    <dgm:pt modelId="{D800C221-01F2-47BA-8614-1B7D06AEED33}" type="pres">
      <dgm:prSet presAssocID="{70A57212-6BDD-4E35-BB36-32F89B579877}" presName="spMid" presStyleCnt="0"/>
      <dgm:spPr/>
    </dgm:pt>
    <dgm:pt modelId="{6D6BE1C8-0E6C-4187-AF54-29AF22BA0016}" type="pres">
      <dgm:prSet presAssocID="{BF89025B-C030-4199-A069-58ADC7F92FFA}" presName="chevronComposite1" presStyleCnt="0"/>
      <dgm:spPr/>
    </dgm:pt>
    <dgm:pt modelId="{EBA099A5-EF11-4622-A0F9-5788B686FDA1}" type="pres">
      <dgm:prSet presAssocID="{BF89025B-C030-4199-A069-58ADC7F92FFA}" presName="chevron1" presStyleLbl="sibTrans2D1" presStyleIdx="2" presStyleCnt="5"/>
      <dgm:spPr/>
    </dgm:pt>
    <dgm:pt modelId="{67F76D43-D632-4871-BE2C-F306D461E4D0}" type="pres">
      <dgm:prSet presAssocID="{BF89025B-C030-4199-A069-58ADC7F92FFA}" presName="spChevron1" presStyleCnt="0"/>
      <dgm:spPr/>
    </dgm:pt>
    <dgm:pt modelId="{D2005C63-9767-44CB-88B8-642E43FB787F}" type="pres">
      <dgm:prSet presAssocID="{39388CAB-2790-4095-9ABB-16FB5938453F}" presName="middle" presStyleCnt="0"/>
      <dgm:spPr/>
    </dgm:pt>
    <dgm:pt modelId="{7DDEA6C5-B8B8-4E7B-857E-52BAEEA9F809}" type="pres">
      <dgm:prSet presAssocID="{39388CAB-2790-4095-9ABB-16FB5938453F}" presName="parTxMid" presStyleLbl="revTx" presStyleIdx="3" presStyleCnt="5"/>
      <dgm:spPr/>
    </dgm:pt>
    <dgm:pt modelId="{6D3FD87D-E0EC-4374-B749-350DD3F6151A}" type="pres">
      <dgm:prSet presAssocID="{39388CAB-2790-4095-9ABB-16FB5938453F}" presName="spMid" presStyleCnt="0"/>
      <dgm:spPr/>
    </dgm:pt>
    <dgm:pt modelId="{86A552A5-300B-4E63-AAC8-8AE6DBB55C07}" type="pres">
      <dgm:prSet presAssocID="{2E90869A-1E28-4648-9827-56B4E49B5745}" presName="chevronComposite1" presStyleCnt="0"/>
      <dgm:spPr/>
    </dgm:pt>
    <dgm:pt modelId="{7A96C464-8409-4769-AF3E-DA6C28CE55A5}" type="pres">
      <dgm:prSet presAssocID="{2E90869A-1E28-4648-9827-56B4E49B5745}" presName="chevron1" presStyleLbl="sibTrans2D1" presStyleIdx="3" presStyleCnt="5"/>
      <dgm:spPr/>
    </dgm:pt>
    <dgm:pt modelId="{09DE3B8B-5BA8-4307-B0C5-6A25A980C8B3}" type="pres">
      <dgm:prSet presAssocID="{2E90869A-1E28-4648-9827-56B4E49B5745}" presName="spChevron1" presStyleCnt="0"/>
      <dgm:spPr/>
    </dgm:pt>
    <dgm:pt modelId="{E1644FE4-F791-48C4-9425-DFD81965C02E}" type="pres">
      <dgm:prSet presAssocID="{65CD2781-6694-4862-B30E-7AD7645C4621}" presName="middle" presStyleCnt="0"/>
      <dgm:spPr/>
    </dgm:pt>
    <dgm:pt modelId="{D3D1BF02-43EF-47AE-B1E5-4C0EA0432E12}" type="pres">
      <dgm:prSet presAssocID="{65CD2781-6694-4862-B30E-7AD7645C4621}" presName="parTxMid" presStyleLbl="revTx" presStyleIdx="4" presStyleCnt="5"/>
      <dgm:spPr/>
    </dgm:pt>
    <dgm:pt modelId="{60057897-76D3-40CC-B9BD-B1D2A8FF2EB7}" type="pres">
      <dgm:prSet presAssocID="{65CD2781-6694-4862-B30E-7AD7645C4621}" presName="spMid" presStyleCnt="0"/>
      <dgm:spPr/>
    </dgm:pt>
    <dgm:pt modelId="{23CA2848-5C20-40DB-86DB-A9C15BF3D516}" type="pres">
      <dgm:prSet presAssocID="{62D9F6AE-EE7D-4A78-B5FF-5CDF48CED7CB}" presName="chevronComposite1" presStyleCnt="0"/>
      <dgm:spPr/>
    </dgm:pt>
    <dgm:pt modelId="{7915BC57-0AD1-4605-AAE7-EDBEF0B48655}" type="pres">
      <dgm:prSet presAssocID="{62D9F6AE-EE7D-4A78-B5FF-5CDF48CED7CB}" presName="chevron1" presStyleLbl="sibTrans2D1" presStyleIdx="4" presStyleCnt="5"/>
      <dgm:spPr/>
    </dgm:pt>
    <dgm:pt modelId="{9D61839E-E866-4218-A01A-82C476D04C18}" type="pres">
      <dgm:prSet presAssocID="{62D9F6AE-EE7D-4A78-B5FF-5CDF48CED7CB}" presName="spChevron1" presStyleCnt="0"/>
      <dgm:spPr/>
    </dgm:pt>
    <dgm:pt modelId="{90BE420C-9CA3-4104-9C24-CA524EFFD1FC}" type="pres">
      <dgm:prSet presAssocID="{1B26AA8A-E802-4751-AE51-452BBAB717D0}" presName="last" presStyleCnt="0"/>
      <dgm:spPr/>
    </dgm:pt>
    <dgm:pt modelId="{9DB9D266-664A-4727-82E7-C02AF1853E94}" type="pres">
      <dgm:prSet presAssocID="{1B26AA8A-E802-4751-AE51-452BBAB717D0}" presName="circleTx" presStyleLbl="node1" presStyleIdx="18" presStyleCnt="19"/>
      <dgm:spPr/>
    </dgm:pt>
    <dgm:pt modelId="{B0C1A2EA-81E6-42D9-9F25-0B7888C363EF}" type="pres">
      <dgm:prSet presAssocID="{1B26AA8A-E802-4751-AE51-452BBAB717D0}" presName="spN" presStyleCnt="0"/>
      <dgm:spPr/>
    </dgm:pt>
  </dgm:ptLst>
  <dgm:cxnLst>
    <dgm:cxn modelId="{E9204C14-5578-4FB8-9807-4B61D6185096}" srcId="{6D66EAF2-2391-4B9D-AEC6-4BEBF44DEAC1}" destId="{1B26AA8A-E802-4751-AE51-452BBAB717D0}" srcOrd="5" destOrd="0" parTransId="{D9124AAD-05D8-471F-99AA-FA2F774D2CC2}" sibTransId="{865D7A83-5D82-4B9E-9944-73F25DC84D96}"/>
    <dgm:cxn modelId="{B03F8015-9282-4334-85E2-A7F89B6D3081}" type="presOf" srcId="{6D66EAF2-2391-4B9D-AEC6-4BEBF44DEAC1}" destId="{2556A967-6CC3-435A-B87C-3D6C2A0410B7}" srcOrd="0" destOrd="0" presId="urn:microsoft.com/office/officeart/2009/3/layout/RandomtoResultProcess"/>
    <dgm:cxn modelId="{D5F91B1E-9311-4ABE-8089-E38E0F50FD14}" type="presOf" srcId="{1B26AA8A-E802-4751-AE51-452BBAB717D0}" destId="{9DB9D266-664A-4727-82E7-C02AF1853E94}" srcOrd="0" destOrd="0" presId="urn:microsoft.com/office/officeart/2009/3/layout/RandomtoResultProcess"/>
    <dgm:cxn modelId="{CE1CAB22-5756-4F1E-8D2B-AC1E841250CC}" type="presOf" srcId="{70A57212-6BDD-4E35-BB36-32F89B579877}" destId="{D9FCA4DA-D58A-438E-9751-69C69A240EAD}" srcOrd="0" destOrd="0" presId="urn:microsoft.com/office/officeart/2009/3/layout/RandomtoResultProcess"/>
    <dgm:cxn modelId="{F9E9C128-959E-4E38-999B-D9575FE1327D}" type="presOf" srcId="{65CD2781-6694-4862-B30E-7AD7645C4621}" destId="{D3D1BF02-43EF-47AE-B1E5-4C0EA0432E12}" srcOrd="0" destOrd="0" presId="urn:microsoft.com/office/officeart/2009/3/layout/RandomtoResultProcess"/>
    <dgm:cxn modelId="{22382234-F0A7-4537-9A22-35F04BD6444C}" srcId="{6D66EAF2-2391-4B9D-AEC6-4BEBF44DEAC1}" destId="{70A57212-6BDD-4E35-BB36-32F89B579877}" srcOrd="2" destOrd="0" parTransId="{7DCCC571-38F6-4617-8A00-927686626D1F}" sibTransId="{BF89025B-C030-4199-A069-58ADC7F92FFA}"/>
    <dgm:cxn modelId="{9D1A7F64-B154-4397-92B2-10E8F2BDE977}" srcId="{6D66EAF2-2391-4B9D-AEC6-4BEBF44DEAC1}" destId="{20BCC183-CFD8-4F7F-B328-4F194FDFC031}" srcOrd="1" destOrd="0" parTransId="{20233B72-75D1-450F-8084-D18EDA1454D0}" sibTransId="{79ACC68C-E107-472A-BF72-46E2C784A821}"/>
    <dgm:cxn modelId="{EC09BF49-5002-4F11-B10B-493B8E91398E}" srcId="{6D66EAF2-2391-4B9D-AEC6-4BEBF44DEAC1}" destId="{AAE9AFB1-4EBE-4EA2-8790-A686C1DE44B1}" srcOrd="0" destOrd="0" parTransId="{9C3FDBC3-A632-4189-9409-808E2CCB9DA7}" sibTransId="{96F4CC34-57D4-4493-87EA-D42B80855230}"/>
    <dgm:cxn modelId="{027C3585-3235-4324-B38B-D7683574094B}" srcId="{6D66EAF2-2391-4B9D-AEC6-4BEBF44DEAC1}" destId="{39388CAB-2790-4095-9ABB-16FB5938453F}" srcOrd="3" destOrd="0" parTransId="{B77361A0-7B91-44D7-8209-1982CA4D1910}" sibTransId="{2E90869A-1E28-4648-9827-56B4E49B5745}"/>
    <dgm:cxn modelId="{59A35C99-929F-469B-ACE3-611E120AA7AF}" type="presOf" srcId="{20BCC183-CFD8-4F7F-B328-4F194FDFC031}" destId="{90729293-2B52-4D64-84B5-7B6B92C288EC}" srcOrd="0" destOrd="0" presId="urn:microsoft.com/office/officeart/2009/3/layout/RandomtoResultProcess"/>
    <dgm:cxn modelId="{18B64BAE-F311-4621-AB2B-D6A41A89ED7C}" type="presOf" srcId="{39388CAB-2790-4095-9ABB-16FB5938453F}" destId="{7DDEA6C5-B8B8-4E7B-857E-52BAEEA9F809}" srcOrd="0" destOrd="0" presId="urn:microsoft.com/office/officeart/2009/3/layout/RandomtoResultProcess"/>
    <dgm:cxn modelId="{A71E6FB4-A455-4B6E-82A5-A884B32C4ED9}" type="presOf" srcId="{AAE9AFB1-4EBE-4EA2-8790-A686C1DE44B1}" destId="{81CFCF83-1978-4594-B1E3-5517DF674275}" srcOrd="0" destOrd="0" presId="urn:microsoft.com/office/officeart/2009/3/layout/RandomtoResultProcess"/>
    <dgm:cxn modelId="{BDF800E5-6125-44F7-992C-AC0CBC3E791E}" srcId="{6D66EAF2-2391-4B9D-AEC6-4BEBF44DEAC1}" destId="{65CD2781-6694-4862-B30E-7AD7645C4621}" srcOrd="4" destOrd="0" parTransId="{BE1B22F5-F912-4FB6-94ED-4AED66CA74B6}" sibTransId="{62D9F6AE-EE7D-4A78-B5FF-5CDF48CED7CB}"/>
    <dgm:cxn modelId="{89962926-2574-4461-8C68-0E5D342E5854}" type="presParOf" srcId="{2556A967-6CC3-435A-B87C-3D6C2A0410B7}" destId="{A4997FDD-FF31-47AA-B7B5-2E9B7393A49D}" srcOrd="0" destOrd="0" presId="urn:microsoft.com/office/officeart/2009/3/layout/RandomtoResultProcess"/>
    <dgm:cxn modelId="{BF40E317-34A4-4868-BD04-AC75DA0B3B28}" type="presParOf" srcId="{A4997FDD-FF31-47AA-B7B5-2E9B7393A49D}" destId="{81CFCF83-1978-4594-B1E3-5517DF674275}" srcOrd="0" destOrd="0" presId="urn:microsoft.com/office/officeart/2009/3/layout/RandomtoResultProcess"/>
    <dgm:cxn modelId="{222FC4BB-277D-4C01-A2D6-6D2F6DF01AE9}" type="presParOf" srcId="{A4997FDD-FF31-47AA-B7B5-2E9B7393A49D}" destId="{F403814A-AC15-4BD9-A95D-45740E6C5EC8}" srcOrd="1" destOrd="0" presId="urn:microsoft.com/office/officeart/2009/3/layout/RandomtoResultProcess"/>
    <dgm:cxn modelId="{7950CB20-30F6-4FFD-8906-56EE4331D771}" type="presParOf" srcId="{A4997FDD-FF31-47AA-B7B5-2E9B7393A49D}" destId="{E6F94643-5861-4008-8A5C-68376C0DAAF2}" srcOrd="2" destOrd="0" presId="urn:microsoft.com/office/officeart/2009/3/layout/RandomtoResultProcess"/>
    <dgm:cxn modelId="{1B55104E-C246-4F64-B19C-060315577B82}" type="presParOf" srcId="{A4997FDD-FF31-47AA-B7B5-2E9B7393A49D}" destId="{9E1546E3-779D-44A7-A502-D4180966F3C8}" srcOrd="3" destOrd="0" presId="urn:microsoft.com/office/officeart/2009/3/layout/RandomtoResultProcess"/>
    <dgm:cxn modelId="{84991DE8-A62B-44BA-A484-81EB9A31487B}" type="presParOf" srcId="{A4997FDD-FF31-47AA-B7B5-2E9B7393A49D}" destId="{B6B3A6F1-BA4F-46CB-8D7A-CC73B0D5F08F}" srcOrd="4" destOrd="0" presId="urn:microsoft.com/office/officeart/2009/3/layout/RandomtoResultProcess"/>
    <dgm:cxn modelId="{0BB5E74C-5C5F-4569-839D-8B7E8C63580F}" type="presParOf" srcId="{A4997FDD-FF31-47AA-B7B5-2E9B7393A49D}" destId="{DA35FBF9-8FCB-4FE5-A854-CEF526F94DE8}" srcOrd="5" destOrd="0" presId="urn:microsoft.com/office/officeart/2009/3/layout/RandomtoResultProcess"/>
    <dgm:cxn modelId="{0375BD5F-762D-4992-8D7A-D7484D3C690E}" type="presParOf" srcId="{A4997FDD-FF31-47AA-B7B5-2E9B7393A49D}" destId="{85F3CD4A-D1D5-49A8-B650-AF3729A41BB1}" srcOrd="6" destOrd="0" presId="urn:microsoft.com/office/officeart/2009/3/layout/RandomtoResultProcess"/>
    <dgm:cxn modelId="{5D5B7642-FE74-4B0F-8711-EDF5F2AAD00D}" type="presParOf" srcId="{A4997FDD-FF31-47AA-B7B5-2E9B7393A49D}" destId="{B4DFF4A7-0A36-4EE0-9CC7-8E3DF15C8575}" srcOrd="7" destOrd="0" presId="urn:microsoft.com/office/officeart/2009/3/layout/RandomtoResultProcess"/>
    <dgm:cxn modelId="{88443D56-A3E2-459D-9A10-1A32271ECB88}" type="presParOf" srcId="{A4997FDD-FF31-47AA-B7B5-2E9B7393A49D}" destId="{459BE579-FA7A-42E1-AF66-36AB15F0F117}" srcOrd="8" destOrd="0" presId="urn:microsoft.com/office/officeart/2009/3/layout/RandomtoResultProcess"/>
    <dgm:cxn modelId="{8A3E8CC0-C53F-48D2-8D5F-5AEBB951DE4A}" type="presParOf" srcId="{A4997FDD-FF31-47AA-B7B5-2E9B7393A49D}" destId="{E2DBE03F-4CB5-472E-B915-E50B208F2915}" srcOrd="9" destOrd="0" presId="urn:microsoft.com/office/officeart/2009/3/layout/RandomtoResultProcess"/>
    <dgm:cxn modelId="{4AE2B40A-C7EA-41DD-A30D-0610EAF527EF}" type="presParOf" srcId="{A4997FDD-FF31-47AA-B7B5-2E9B7393A49D}" destId="{FE197542-45D3-46D0-B720-B53CF5CCFC63}" srcOrd="10" destOrd="0" presId="urn:microsoft.com/office/officeart/2009/3/layout/RandomtoResultProcess"/>
    <dgm:cxn modelId="{674BA7E0-D4D7-4889-ABBC-DD0B92CD0730}" type="presParOf" srcId="{A4997FDD-FF31-47AA-B7B5-2E9B7393A49D}" destId="{1BD6B659-6708-4BCC-8C55-0236CFD309EF}" srcOrd="11" destOrd="0" presId="urn:microsoft.com/office/officeart/2009/3/layout/RandomtoResultProcess"/>
    <dgm:cxn modelId="{4F0D32BF-EA04-40AB-8184-E8E5B57F2969}" type="presParOf" srcId="{A4997FDD-FF31-47AA-B7B5-2E9B7393A49D}" destId="{28DDF13C-3097-4A18-A5A6-8526C0A9B085}" srcOrd="12" destOrd="0" presId="urn:microsoft.com/office/officeart/2009/3/layout/RandomtoResultProcess"/>
    <dgm:cxn modelId="{5A89F0AA-DA55-432E-B872-D338E0279951}" type="presParOf" srcId="{A4997FDD-FF31-47AA-B7B5-2E9B7393A49D}" destId="{FB63E4BC-6440-4DCF-A134-BDE06E52AE2A}" srcOrd="13" destOrd="0" presId="urn:microsoft.com/office/officeart/2009/3/layout/RandomtoResultProcess"/>
    <dgm:cxn modelId="{8202A9E3-0F8F-4EC5-B6AA-57BD961A58B3}" type="presParOf" srcId="{A4997FDD-FF31-47AA-B7B5-2E9B7393A49D}" destId="{BFD75AE3-9FC0-44E1-BC75-4230ED40A8DA}" srcOrd="14" destOrd="0" presId="urn:microsoft.com/office/officeart/2009/3/layout/RandomtoResultProcess"/>
    <dgm:cxn modelId="{62D5E3E5-B58D-412F-AABD-00061D1031C8}" type="presParOf" srcId="{A4997FDD-FF31-47AA-B7B5-2E9B7393A49D}" destId="{CFF77D63-481F-4BAD-BF12-87718283FE2B}" srcOrd="15" destOrd="0" presId="urn:microsoft.com/office/officeart/2009/3/layout/RandomtoResultProcess"/>
    <dgm:cxn modelId="{F6DF5A55-4EA9-4E4D-8E59-FEA118FF54ED}" type="presParOf" srcId="{A4997FDD-FF31-47AA-B7B5-2E9B7393A49D}" destId="{4D2DD607-289C-48E9-A504-7D91D5EF7072}" srcOrd="16" destOrd="0" presId="urn:microsoft.com/office/officeart/2009/3/layout/RandomtoResultProcess"/>
    <dgm:cxn modelId="{316C9CFF-2BAA-4187-A777-23CACD4B521D}" type="presParOf" srcId="{A4997FDD-FF31-47AA-B7B5-2E9B7393A49D}" destId="{3434B4EB-F3BA-4BDE-8480-23528C6BDFD0}" srcOrd="17" destOrd="0" presId="urn:microsoft.com/office/officeart/2009/3/layout/RandomtoResultProcess"/>
    <dgm:cxn modelId="{28839410-53C2-4552-B6B1-4940BE777BC5}" type="presParOf" srcId="{A4997FDD-FF31-47AA-B7B5-2E9B7393A49D}" destId="{DEF98ECA-97AB-405B-8E49-895AFE78EF48}" srcOrd="18" destOrd="0" presId="urn:microsoft.com/office/officeart/2009/3/layout/RandomtoResultProcess"/>
    <dgm:cxn modelId="{AA321CE1-0A4E-4CFF-90BB-8496A13A56BE}" type="presParOf" srcId="{2556A967-6CC3-435A-B87C-3D6C2A0410B7}" destId="{D12ECE5C-D18A-4183-B839-55E053B3E98F}" srcOrd="1" destOrd="0" presId="urn:microsoft.com/office/officeart/2009/3/layout/RandomtoResultProcess"/>
    <dgm:cxn modelId="{3027DDF4-451B-4B14-AB13-5A8546AD0C19}" type="presParOf" srcId="{D12ECE5C-D18A-4183-B839-55E053B3E98F}" destId="{2F507CC7-A0C3-4A35-A58E-0F8BAB1CBBB6}" srcOrd="0" destOrd="0" presId="urn:microsoft.com/office/officeart/2009/3/layout/RandomtoResultProcess"/>
    <dgm:cxn modelId="{957C2F8D-1CF0-4298-B55D-FAAFC9E40AC2}" type="presParOf" srcId="{D12ECE5C-D18A-4183-B839-55E053B3E98F}" destId="{90558293-C223-40D2-A43F-0A22CFA815A7}" srcOrd="1" destOrd="0" presId="urn:microsoft.com/office/officeart/2009/3/layout/RandomtoResultProcess"/>
    <dgm:cxn modelId="{C80223F9-61A4-492D-AE95-92D9F9F1FB5D}" type="presParOf" srcId="{2556A967-6CC3-435A-B87C-3D6C2A0410B7}" destId="{23D8B54F-9732-4A2E-B437-E7F03EB89D57}" srcOrd="2" destOrd="0" presId="urn:microsoft.com/office/officeart/2009/3/layout/RandomtoResultProcess"/>
    <dgm:cxn modelId="{6137B817-BABE-4878-9DF1-81F0B53E4C51}" type="presParOf" srcId="{23D8B54F-9732-4A2E-B437-E7F03EB89D57}" destId="{90729293-2B52-4D64-84B5-7B6B92C288EC}" srcOrd="0" destOrd="0" presId="urn:microsoft.com/office/officeart/2009/3/layout/RandomtoResultProcess"/>
    <dgm:cxn modelId="{C47EC1E7-1C3C-4122-98C1-AC78E2961AF3}" type="presParOf" srcId="{23D8B54F-9732-4A2E-B437-E7F03EB89D57}" destId="{572A683F-F77D-4918-9989-6C32292D95AD}" srcOrd="1" destOrd="0" presId="urn:microsoft.com/office/officeart/2009/3/layout/RandomtoResultProcess"/>
    <dgm:cxn modelId="{E31365A8-7274-4868-BFAD-FB57E45C2375}" type="presParOf" srcId="{2556A967-6CC3-435A-B87C-3D6C2A0410B7}" destId="{F8A68850-F3C9-45A7-8219-19A6349221D7}" srcOrd="3" destOrd="0" presId="urn:microsoft.com/office/officeart/2009/3/layout/RandomtoResultProcess"/>
    <dgm:cxn modelId="{A4030AC8-0E96-4E48-9219-F7A932BF06A7}" type="presParOf" srcId="{F8A68850-F3C9-45A7-8219-19A6349221D7}" destId="{87B7954D-DAFC-44E8-A53C-D5968011D28E}" srcOrd="0" destOrd="0" presId="urn:microsoft.com/office/officeart/2009/3/layout/RandomtoResultProcess"/>
    <dgm:cxn modelId="{0ABDB850-F5A9-481A-982E-1DB71F5DA2A8}" type="presParOf" srcId="{F8A68850-F3C9-45A7-8219-19A6349221D7}" destId="{31F819BC-5C8D-4D16-9AD8-77DE36D80874}" srcOrd="1" destOrd="0" presId="urn:microsoft.com/office/officeart/2009/3/layout/RandomtoResultProcess"/>
    <dgm:cxn modelId="{655DF297-F5B3-4712-B677-16C1163250CD}" type="presParOf" srcId="{2556A967-6CC3-435A-B87C-3D6C2A0410B7}" destId="{631817A9-05F0-403B-ADD1-B8C223AB3673}" srcOrd="4" destOrd="0" presId="urn:microsoft.com/office/officeart/2009/3/layout/RandomtoResultProcess"/>
    <dgm:cxn modelId="{D623809F-49F5-4843-91A6-DC0E94E9578A}" type="presParOf" srcId="{631817A9-05F0-403B-ADD1-B8C223AB3673}" destId="{D9FCA4DA-D58A-438E-9751-69C69A240EAD}" srcOrd="0" destOrd="0" presId="urn:microsoft.com/office/officeart/2009/3/layout/RandomtoResultProcess"/>
    <dgm:cxn modelId="{CEEA6390-7CEA-4620-8941-62E723AB4B37}" type="presParOf" srcId="{631817A9-05F0-403B-ADD1-B8C223AB3673}" destId="{D800C221-01F2-47BA-8614-1B7D06AEED33}" srcOrd="1" destOrd="0" presId="urn:microsoft.com/office/officeart/2009/3/layout/RandomtoResultProcess"/>
    <dgm:cxn modelId="{AB2288C8-49FD-481F-8F92-BEE18D67E6EA}" type="presParOf" srcId="{2556A967-6CC3-435A-B87C-3D6C2A0410B7}" destId="{6D6BE1C8-0E6C-4187-AF54-29AF22BA0016}" srcOrd="5" destOrd="0" presId="urn:microsoft.com/office/officeart/2009/3/layout/RandomtoResultProcess"/>
    <dgm:cxn modelId="{C2D52A9C-829F-4B19-85B9-1916842B38E4}" type="presParOf" srcId="{6D6BE1C8-0E6C-4187-AF54-29AF22BA0016}" destId="{EBA099A5-EF11-4622-A0F9-5788B686FDA1}" srcOrd="0" destOrd="0" presId="urn:microsoft.com/office/officeart/2009/3/layout/RandomtoResultProcess"/>
    <dgm:cxn modelId="{F076D301-D703-4E87-86A1-6B5D4366C0F2}" type="presParOf" srcId="{6D6BE1C8-0E6C-4187-AF54-29AF22BA0016}" destId="{67F76D43-D632-4871-BE2C-F306D461E4D0}" srcOrd="1" destOrd="0" presId="urn:microsoft.com/office/officeart/2009/3/layout/RandomtoResultProcess"/>
    <dgm:cxn modelId="{33EE6ECF-9AA3-461E-A1FB-582E36EEB641}" type="presParOf" srcId="{2556A967-6CC3-435A-B87C-3D6C2A0410B7}" destId="{D2005C63-9767-44CB-88B8-642E43FB787F}" srcOrd="6" destOrd="0" presId="urn:microsoft.com/office/officeart/2009/3/layout/RandomtoResultProcess"/>
    <dgm:cxn modelId="{3298E194-CEEC-4079-863F-E5E3E1668C5D}" type="presParOf" srcId="{D2005C63-9767-44CB-88B8-642E43FB787F}" destId="{7DDEA6C5-B8B8-4E7B-857E-52BAEEA9F809}" srcOrd="0" destOrd="0" presId="urn:microsoft.com/office/officeart/2009/3/layout/RandomtoResultProcess"/>
    <dgm:cxn modelId="{376F7EBA-7006-4075-A231-456DC02C8EA0}" type="presParOf" srcId="{D2005C63-9767-44CB-88B8-642E43FB787F}" destId="{6D3FD87D-E0EC-4374-B749-350DD3F6151A}" srcOrd="1" destOrd="0" presId="urn:microsoft.com/office/officeart/2009/3/layout/RandomtoResultProcess"/>
    <dgm:cxn modelId="{4169ABF7-27AC-44AB-81E2-00F878D3E60D}" type="presParOf" srcId="{2556A967-6CC3-435A-B87C-3D6C2A0410B7}" destId="{86A552A5-300B-4E63-AAC8-8AE6DBB55C07}" srcOrd="7" destOrd="0" presId="urn:microsoft.com/office/officeart/2009/3/layout/RandomtoResultProcess"/>
    <dgm:cxn modelId="{B4BA0F5C-0EDE-4105-ACB5-71C978D05DE1}" type="presParOf" srcId="{86A552A5-300B-4E63-AAC8-8AE6DBB55C07}" destId="{7A96C464-8409-4769-AF3E-DA6C28CE55A5}" srcOrd="0" destOrd="0" presId="urn:microsoft.com/office/officeart/2009/3/layout/RandomtoResultProcess"/>
    <dgm:cxn modelId="{8E84CA18-E203-476D-A978-4ED78A56BA4D}" type="presParOf" srcId="{86A552A5-300B-4E63-AAC8-8AE6DBB55C07}" destId="{09DE3B8B-5BA8-4307-B0C5-6A25A980C8B3}" srcOrd="1" destOrd="0" presId="urn:microsoft.com/office/officeart/2009/3/layout/RandomtoResultProcess"/>
    <dgm:cxn modelId="{1B6AF01E-5EA5-4427-9FB4-C75C5E1B6AF4}" type="presParOf" srcId="{2556A967-6CC3-435A-B87C-3D6C2A0410B7}" destId="{E1644FE4-F791-48C4-9425-DFD81965C02E}" srcOrd="8" destOrd="0" presId="urn:microsoft.com/office/officeart/2009/3/layout/RandomtoResultProcess"/>
    <dgm:cxn modelId="{95B9A746-3FCC-41C3-AEE1-71DEB9C27D0E}" type="presParOf" srcId="{E1644FE4-F791-48C4-9425-DFD81965C02E}" destId="{D3D1BF02-43EF-47AE-B1E5-4C0EA0432E12}" srcOrd="0" destOrd="0" presId="urn:microsoft.com/office/officeart/2009/3/layout/RandomtoResultProcess"/>
    <dgm:cxn modelId="{6BF2D77D-B022-409A-9215-87F74A6C48D5}" type="presParOf" srcId="{E1644FE4-F791-48C4-9425-DFD81965C02E}" destId="{60057897-76D3-40CC-B9BD-B1D2A8FF2EB7}" srcOrd="1" destOrd="0" presId="urn:microsoft.com/office/officeart/2009/3/layout/RandomtoResultProcess"/>
    <dgm:cxn modelId="{1EDEDDD4-FE3A-40EE-B903-32933CED800B}" type="presParOf" srcId="{2556A967-6CC3-435A-B87C-3D6C2A0410B7}" destId="{23CA2848-5C20-40DB-86DB-A9C15BF3D516}" srcOrd="9" destOrd="0" presId="urn:microsoft.com/office/officeart/2009/3/layout/RandomtoResultProcess"/>
    <dgm:cxn modelId="{D1844DE5-7D79-446F-A1EE-AEA5EE7DA6C5}" type="presParOf" srcId="{23CA2848-5C20-40DB-86DB-A9C15BF3D516}" destId="{7915BC57-0AD1-4605-AAE7-EDBEF0B48655}" srcOrd="0" destOrd="0" presId="urn:microsoft.com/office/officeart/2009/3/layout/RandomtoResultProcess"/>
    <dgm:cxn modelId="{CF48F754-BFB3-48C7-8546-C6B9C7A8FA8C}" type="presParOf" srcId="{23CA2848-5C20-40DB-86DB-A9C15BF3D516}" destId="{9D61839E-E866-4218-A01A-82C476D04C18}" srcOrd="1" destOrd="0" presId="urn:microsoft.com/office/officeart/2009/3/layout/RandomtoResultProcess"/>
    <dgm:cxn modelId="{7D61491C-B0F5-4012-AFB2-1A99CB26432C}" type="presParOf" srcId="{2556A967-6CC3-435A-B87C-3D6C2A0410B7}" destId="{90BE420C-9CA3-4104-9C24-CA524EFFD1FC}" srcOrd="10" destOrd="0" presId="urn:microsoft.com/office/officeart/2009/3/layout/RandomtoResultProcess"/>
    <dgm:cxn modelId="{3123B3FA-7C41-47F9-BD04-F6565D9FB98D}" type="presParOf" srcId="{90BE420C-9CA3-4104-9C24-CA524EFFD1FC}" destId="{9DB9D266-664A-4727-82E7-C02AF1853E94}" srcOrd="0" destOrd="0" presId="urn:microsoft.com/office/officeart/2009/3/layout/RandomtoResultProcess"/>
    <dgm:cxn modelId="{115E7374-82EC-4617-80CC-79548F5027AD}" type="presParOf" srcId="{90BE420C-9CA3-4104-9C24-CA524EFFD1FC}" destId="{B0C1A2EA-81E6-42D9-9F25-0B7888C363EF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FCF83-1978-4594-B1E3-5517DF674275}">
      <dsp:nvSpPr>
        <dsp:cNvPr id="0" name=""/>
        <dsp:cNvSpPr/>
      </dsp:nvSpPr>
      <dsp:spPr>
        <a:xfrm>
          <a:off x="123074" y="700749"/>
          <a:ext cx="1799829" cy="59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Source Code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E.g. print(“Hello World”)</a:t>
          </a:r>
        </a:p>
      </dsp:txBody>
      <dsp:txXfrm>
        <a:off x="123074" y="700749"/>
        <a:ext cx="1799829" cy="593125"/>
      </dsp:txXfrm>
    </dsp:sp>
    <dsp:sp modelId="{F403814A-AC15-4BD9-A95D-45740E6C5EC8}">
      <dsp:nvSpPr>
        <dsp:cNvPr id="0" name=""/>
        <dsp:cNvSpPr/>
      </dsp:nvSpPr>
      <dsp:spPr>
        <a:xfrm>
          <a:off x="121028" y="520357"/>
          <a:ext cx="143168" cy="14316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F94643-5861-4008-8A5C-68376C0DAAF2}">
      <dsp:nvSpPr>
        <dsp:cNvPr id="0" name=""/>
        <dsp:cNvSpPr/>
      </dsp:nvSpPr>
      <dsp:spPr>
        <a:xfrm>
          <a:off x="221246" y="319922"/>
          <a:ext cx="143168" cy="143168"/>
        </a:xfrm>
        <a:prstGeom prst="ellipse">
          <a:avLst/>
        </a:prstGeom>
        <a:gradFill rotWithShape="0">
          <a:gsLst>
            <a:gs pos="0">
              <a:schemeClr val="accent5">
                <a:hueOff val="-375475"/>
                <a:satOff val="-968"/>
                <a:lumOff val="-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75475"/>
                <a:satOff val="-968"/>
                <a:lumOff val="-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75475"/>
                <a:satOff val="-968"/>
                <a:lumOff val="-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1546E3-779D-44A7-A502-D4180966F3C8}">
      <dsp:nvSpPr>
        <dsp:cNvPr id="0" name=""/>
        <dsp:cNvSpPr/>
      </dsp:nvSpPr>
      <dsp:spPr>
        <a:xfrm>
          <a:off x="461769" y="360009"/>
          <a:ext cx="224978" cy="224978"/>
        </a:xfrm>
        <a:prstGeom prst="ellipse">
          <a:avLst/>
        </a:prstGeom>
        <a:gradFill rotWithShape="0">
          <a:gsLst>
            <a:gs pos="0">
              <a:schemeClr val="accent5">
                <a:hueOff val="-750949"/>
                <a:satOff val="-1935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50949"/>
                <a:satOff val="-1935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50949"/>
                <a:satOff val="-1935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6B3A6F1-BA4F-46CB-8D7A-CC73B0D5F08F}">
      <dsp:nvSpPr>
        <dsp:cNvPr id="0" name=""/>
        <dsp:cNvSpPr/>
      </dsp:nvSpPr>
      <dsp:spPr>
        <a:xfrm>
          <a:off x="662204" y="139530"/>
          <a:ext cx="143168" cy="143168"/>
        </a:xfrm>
        <a:prstGeom prst="ellipse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35FBF9-8FCB-4FE5-A854-CEF526F94DE8}">
      <dsp:nvSpPr>
        <dsp:cNvPr id="0" name=""/>
        <dsp:cNvSpPr/>
      </dsp:nvSpPr>
      <dsp:spPr>
        <a:xfrm>
          <a:off x="922771" y="59356"/>
          <a:ext cx="143168" cy="143168"/>
        </a:xfrm>
        <a:prstGeom prst="ellipse">
          <a:avLst/>
        </a:prstGeom>
        <a:gradFill rotWithShape="0">
          <a:gsLst>
            <a:gs pos="0">
              <a:schemeClr val="accent5">
                <a:hueOff val="-1501898"/>
                <a:satOff val="-3871"/>
                <a:lumOff val="-26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01898"/>
                <a:satOff val="-3871"/>
                <a:lumOff val="-26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01898"/>
                <a:satOff val="-3871"/>
                <a:lumOff val="-26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F3CD4A-D1D5-49A8-B650-AF3729A41BB1}">
      <dsp:nvSpPr>
        <dsp:cNvPr id="0" name=""/>
        <dsp:cNvSpPr/>
      </dsp:nvSpPr>
      <dsp:spPr>
        <a:xfrm>
          <a:off x="1243468" y="199660"/>
          <a:ext cx="143168" cy="143168"/>
        </a:xfrm>
        <a:prstGeom prst="ellipse">
          <a:avLst/>
        </a:prstGeom>
        <a:gradFill rotWithShape="0">
          <a:gsLst>
            <a:gs pos="0">
              <a:schemeClr val="accent5">
                <a:hueOff val="-1877373"/>
                <a:satOff val="-4839"/>
                <a:lumOff val="-32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877373"/>
                <a:satOff val="-4839"/>
                <a:lumOff val="-32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877373"/>
                <a:satOff val="-4839"/>
                <a:lumOff val="-32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DFF4A7-0A36-4EE0-9CC7-8E3DF15C8575}">
      <dsp:nvSpPr>
        <dsp:cNvPr id="0" name=""/>
        <dsp:cNvSpPr/>
      </dsp:nvSpPr>
      <dsp:spPr>
        <a:xfrm>
          <a:off x="1443903" y="299878"/>
          <a:ext cx="224978" cy="224978"/>
        </a:xfrm>
        <a:prstGeom prst="ellips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E579-FA7A-42E1-AF66-36AB15F0F117}">
      <dsp:nvSpPr>
        <dsp:cNvPr id="0" name=""/>
        <dsp:cNvSpPr/>
      </dsp:nvSpPr>
      <dsp:spPr>
        <a:xfrm>
          <a:off x="1724513" y="520357"/>
          <a:ext cx="143168" cy="143168"/>
        </a:xfrm>
        <a:prstGeom prst="ellipse">
          <a:avLst/>
        </a:prstGeom>
        <a:gradFill rotWithShape="0">
          <a:gsLst>
            <a:gs pos="0">
              <a:schemeClr val="accent5">
                <a:hueOff val="-2628322"/>
                <a:satOff val="-6774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628322"/>
                <a:satOff val="-6774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628322"/>
                <a:satOff val="-6774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DBE03F-4CB5-472E-B915-E50B208F2915}">
      <dsp:nvSpPr>
        <dsp:cNvPr id="0" name=""/>
        <dsp:cNvSpPr/>
      </dsp:nvSpPr>
      <dsp:spPr>
        <a:xfrm>
          <a:off x="1844774" y="740836"/>
          <a:ext cx="143168" cy="143168"/>
        </a:xfrm>
        <a:prstGeom prst="ellipse">
          <a:avLst/>
        </a:prstGeom>
        <a:gradFill rotWithShape="0">
          <a:gsLst>
            <a:gs pos="0">
              <a:schemeClr val="accent5">
                <a:hueOff val="-3003797"/>
                <a:satOff val="-7742"/>
                <a:lumOff val="-52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03797"/>
                <a:satOff val="-7742"/>
                <a:lumOff val="-52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03797"/>
                <a:satOff val="-7742"/>
                <a:lumOff val="-52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97542-45D3-46D0-B720-B53CF5CCFC63}">
      <dsp:nvSpPr>
        <dsp:cNvPr id="0" name=""/>
        <dsp:cNvSpPr/>
      </dsp:nvSpPr>
      <dsp:spPr>
        <a:xfrm>
          <a:off x="802509" y="319922"/>
          <a:ext cx="368146" cy="368146"/>
        </a:xfrm>
        <a:prstGeom prst="ellips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D6B659-6708-4BCC-8C55-0236CFD309EF}">
      <dsp:nvSpPr>
        <dsp:cNvPr id="0" name=""/>
        <dsp:cNvSpPr/>
      </dsp:nvSpPr>
      <dsp:spPr>
        <a:xfrm>
          <a:off x="20811" y="1081577"/>
          <a:ext cx="143168" cy="143168"/>
        </a:xfrm>
        <a:prstGeom prst="ellipse">
          <a:avLst/>
        </a:prstGeom>
        <a:gradFill rotWithShape="0">
          <a:gsLst>
            <a:gs pos="0">
              <a:schemeClr val="accent5">
                <a:hueOff val="-3754746"/>
                <a:satOff val="-9677"/>
                <a:lumOff val="-65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754746"/>
                <a:satOff val="-9677"/>
                <a:lumOff val="-65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754746"/>
                <a:satOff val="-9677"/>
                <a:lumOff val="-65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DDF13C-3097-4A18-A5A6-8526C0A9B085}">
      <dsp:nvSpPr>
        <dsp:cNvPr id="0" name=""/>
        <dsp:cNvSpPr/>
      </dsp:nvSpPr>
      <dsp:spPr>
        <a:xfrm>
          <a:off x="141072" y="1261969"/>
          <a:ext cx="224978" cy="224978"/>
        </a:xfrm>
        <a:prstGeom prst="ellipse">
          <a:avLst/>
        </a:prstGeom>
        <a:gradFill rotWithShape="0">
          <a:gsLst>
            <a:gs pos="0">
              <a:schemeClr val="accent5">
                <a:hueOff val="-4130220"/>
                <a:satOff val="-10645"/>
                <a:lumOff val="-7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130220"/>
                <a:satOff val="-10645"/>
                <a:lumOff val="-7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130220"/>
                <a:satOff val="-10645"/>
                <a:lumOff val="-7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63E4BC-6440-4DCF-A134-BDE06E52AE2A}">
      <dsp:nvSpPr>
        <dsp:cNvPr id="0" name=""/>
        <dsp:cNvSpPr/>
      </dsp:nvSpPr>
      <dsp:spPr>
        <a:xfrm>
          <a:off x="441725" y="1422317"/>
          <a:ext cx="327241" cy="327241"/>
        </a:xfrm>
        <a:prstGeom prst="ellips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D75AE3-9FC0-44E1-BC75-4230ED40A8DA}">
      <dsp:nvSpPr>
        <dsp:cNvPr id="0" name=""/>
        <dsp:cNvSpPr/>
      </dsp:nvSpPr>
      <dsp:spPr>
        <a:xfrm>
          <a:off x="862640" y="1682884"/>
          <a:ext cx="143168" cy="143168"/>
        </a:xfrm>
        <a:prstGeom prst="ellipse">
          <a:avLst/>
        </a:prstGeom>
        <a:gradFill rotWithShape="0">
          <a:gsLst>
            <a:gs pos="0">
              <a:schemeClr val="accent5">
                <a:hueOff val="-4881170"/>
                <a:satOff val="-12580"/>
                <a:lumOff val="-84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81170"/>
                <a:satOff val="-12580"/>
                <a:lumOff val="-84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81170"/>
                <a:satOff val="-12580"/>
                <a:lumOff val="-84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F77D63-481F-4BAD-BF12-87718283FE2B}">
      <dsp:nvSpPr>
        <dsp:cNvPr id="0" name=""/>
        <dsp:cNvSpPr/>
      </dsp:nvSpPr>
      <dsp:spPr>
        <a:xfrm>
          <a:off x="942814" y="1422317"/>
          <a:ext cx="224978" cy="224978"/>
        </a:xfrm>
        <a:prstGeom prst="ellipse">
          <a:avLst/>
        </a:prstGeom>
        <a:gradFill rotWithShape="0">
          <a:gsLst>
            <a:gs pos="0">
              <a:schemeClr val="accent5">
                <a:hueOff val="-5256644"/>
                <a:satOff val="-13548"/>
                <a:lumOff val="-91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56644"/>
                <a:satOff val="-13548"/>
                <a:lumOff val="-91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56644"/>
                <a:satOff val="-13548"/>
                <a:lumOff val="-91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2DD607-289C-48E9-A504-7D91D5EF7072}">
      <dsp:nvSpPr>
        <dsp:cNvPr id="0" name=""/>
        <dsp:cNvSpPr/>
      </dsp:nvSpPr>
      <dsp:spPr>
        <a:xfrm>
          <a:off x="1143250" y="1702927"/>
          <a:ext cx="143168" cy="143168"/>
        </a:xfrm>
        <a:prstGeom prst="ellipse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34B4EB-F3BA-4BDE-8480-23528C6BDFD0}">
      <dsp:nvSpPr>
        <dsp:cNvPr id="0" name=""/>
        <dsp:cNvSpPr/>
      </dsp:nvSpPr>
      <dsp:spPr>
        <a:xfrm>
          <a:off x="1323642" y="1382230"/>
          <a:ext cx="327241" cy="327241"/>
        </a:xfrm>
        <a:prstGeom prst="ellipse">
          <a:avLst/>
        </a:prstGeom>
        <a:gradFill rotWithShape="0">
          <a:gsLst>
            <a:gs pos="0">
              <a:schemeClr val="accent5">
                <a:hueOff val="-6007594"/>
                <a:satOff val="-15484"/>
                <a:lumOff val="-10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07594"/>
                <a:satOff val="-15484"/>
                <a:lumOff val="-10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07594"/>
                <a:satOff val="-15484"/>
                <a:lumOff val="-10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F98ECA-97AB-405B-8E49-895AFE78EF48}">
      <dsp:nvSpPr>
        <dsp:cNvPr id="0" name=""/>
        <dsp:cNvSpPr/>
      </dsp:nvSpPr>
      <dsp:spPr>
        <a:xfrm>
          <a:off x="1764600" y="1302056"/>
          <a:ext cx="224978" cy="224978"/>
        </a:xfrm>
        <a:prstGeom prst="ellipse">
          <a:avLst/>
        </a:prstGeom>
        <a:gradFill rotWithShape="0">
          <a:gsLst>
            <a:gs pos="0">
              <a:schemeClr val="accent5">
                <a:hueOff val="-6383068"/>
                <a:satOff val="-16451"/>
                <a:lumOff val="-111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383068"/>
                <a:satOff val="-16451"/>
                <a:lumOff val="-111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383068"/>
                <a:satOff val="-16451"/>
                <a:lumOff val="-111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F507CC7-A0C3-4A35-A58E-0F8BAB1CBBB6}">
      <dsp:nvSpPr>
        <dsp:cNvPr id="0" name=""/>
        <dsp:cNvSpPr/>
      </dsp:nvSpPr>
      <dsp:spPr>
        <a:xfrm>
          <a:off x="1989579" y="359676"/>
          <a:ext cx="660730" cy="12614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729293-2B52-4D64-84B5-7B6B92C288EC}">
      <dsp:nvSpPr>
        <dsp:cNvPr id="0" name=""/>
        <dsp:cNvSpPr/>
      </dsp:nvSpPr>
      <dsp:spPr>
        <a:xfrm>
          <a:off x="2650309" y="360288"/>
          <a:ext cx="1801991" cy="1261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Interpreter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Performs various checks</a:t>
          </a:r>
        </a:p>
      </dsp:txBody>
      <dsp:txXfrm>
        <a:off x="2650309" y="360288"/>
        <a:ext cx="1801991" cy="1261394"/>
      </dsp:txXfrm>
    </dsp:sp>
    <dsp:sp modelId="{87B7954D-DAFC-44E8-A53C-D5968011D28E}">
      <dsp:nvSpPr>
        <dsp:cNvPr id="0" name=""/>
        <dsp:cNvSpPr/>
      </dsp:nvSpPr>
      <dsp:spPr>
        <a:xfrm>
          <a:off x="4452301" y="359676"/>
          <a:ext cx="660730" cy="12614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FCA4DA-D58A-438E-9751-69C69A240EAD}">
      <dsp:nvSpPr>
        <dsp:cNvPr id="0" name=""/>
        <dsp:cNvSpPr/>
      </dsp:nvSpPr>
      <dsp:spPr>
        <a:xfrm>
          <a:off x="5113031" y="360288"/>
          <a:ext cx="1801991" cy="1261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Byte Code</a:t>
          </a:r>
        </a:p>
      </dsp:txBody>
      <dsp:txXfrm>
        <a:off x="5113031" y="360288"/>
        <a:ext cx="1801991" cy="1261394"/>
      </dsp:txXfrm>
    </dsp:sp>
    <dsp:sp modelId="{EBA099A5-EF11-4622-A0F9-5788B686FDA1}">
      <dsp:nvSpPr>
        <dsp:cNvPr id="0" name=""/>
        <dsp:cNvSpPr/>
      </dsp:nvSpPr>
      <dsp:spPr>
        <a:xfrm>
          <a:off x="6915023" y="359676"/>
          <a:ext cx="660730" cy="12614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DEA6C5-B8B8-4E7B-857E-52BAEEA9F809}">
      <dsp:nvSpPr>
        <dsp:cNvPr id="0" name=""/>
        <dsp:cNvSpPr/>
      </dsp:nvSpPr>
      <dsp:spPr>
        <a:xfrm>
          <a:off x="7575754" y="360288"/>
          <a:ext cx="1801991" cy="12613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Python Virtual Machine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Executes the byte code</a:t>
          </a:r>
        </a:p>
      </dsp:txBody>
      <dsp:txXfrm>
        <a:off x="7575754" y="360288"/>
        <a:ext cx="1801991" cy="1261394"/>
      </dsp:txXfrm>
    </dsp:sp>
    <dsp:sp modelId="{7A96C464-8409-4769-AF3E-DA6C28CE55A5}">
      <dsp:nvSpPr>
        <dsp:cNvPr id="0" name=""/>
        <dsp:cNvSpPr/>
      </dsp:nvSpPr>
      <dsp:spPr>
        <a:xfrm>
          <a:off x="9377746" y="359676"/>
          <a:ext cx="660730" cy="1261406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DB9D266-664A-4727-82E7-C02AF1853E94}">
      <dsp:nvSpPr>
        <dsp:cNvPr id="0" name=""/>
        <dsp:cNvSpPr/>
      </dsp:nvSpPr>
      <dsp:spPr>
        <a:xfrm>
          <a:off x="10110556" y="255430"/>
          <a:ext cx="1531693" cy="1531693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Console Output Hello World</a:t>
          </a:r>
        </a:p>
      </dsp:txBody>
      <dsp:txXfrm>
        <a:off x="10334867" y="479741"/>
        <a:ext cx="1083071" cy="1083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FCF83-1978-4594-B1E3-5517DF674275}">
      <dsp:nvSpPr>
        <dsp:cNvPr id="0" name=""/>
        <dsp:cNvSpPr/>
      </dsp:nvSpPr>
      <dsp:spPr>
        <a:xfrm>
          <a:off x="102025" y="1094911"/>
          <a:ext cx="1525393" cy="5026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Source Code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E.g. std::</a:t>
          </a:r>
          <a:r>
            <a:rPr lang="en-IN" sz="1000" kern="1200" dirty="0" err="1"/>
            <a:t>cout</a:t>
          </a:r>
          <a:r>
            <a:rPr lang="en-IN" sz="1000" kern="1200" dirty="0"/>
            <a:t>&lt;&lt;“Hello World”;</a:t>
          </a:r>
        </a:p>
      </dsp:txBody>
      <dsp:txXfrm>
        <a:off x="102025" y="1094911"/>
        <a:ext cx="1525393" cy="502686"/>
      </dsp:txXfrm>
    </dsp:sp>
    <dsp:sp modelId="{F403814A-AC15-4BD9-A95D-45740E6C5EC8}">
      <dsp:nvSpPr>
        <dsp:cNvPr id="0" name=""/>
        <dsp:cNvSpPr/>
      </dsp:nvSpPr>
      <dsp:spPr>
        <a:xfrm>
          <a:off x="100292" y="942025"/>
          <a:ext cx="121338" cy="121338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F94643-5861-4008-8A5C-68376C0DAAF2}">
      <dsp:nvSpPr>
        <dsp:cNvPr id="0" name=""/>
        <dsp:cNvSpPr/>
      </dsp:nvSpPr>
      <dsp:spPr>
        <a:xfrm>
          <a:off x="185228" y="772152"/>
          <a:ext cx="121338" cy="121338"/>
        </a:xfrm>
        <a:prstGeom prst="ellipse">
          <a:avLst/>
        </a:prstGeom>
        <a:gradFill rotWithShape="0">
          <a:gsLst>
            <a:gs pos="0">
              <a:schemeClr val="accent5">
                <a:hueOff val="-375475"/>
                <a:satOff val="-968"/>
                <a:lumOff val="-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75475"/>
                <a:satOff val="-968"/>
                <a:lumOff val="-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75475"/>
                <a:satOff val="-968"/>
                <a:lumOff val="-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1546E3-779D-44A7-A502-D4180966F3C8}">
      <dsp:nvSpPr>
        <dsp:cNvPr id="0" name=""/>
        <dsp:cNvSpPr/>
      </dsp:nvSpPr>
      <dsp:spPr>
        <a:xfrm>
          <a:off x="389076" y="806127"/>
          <a:ext cx="190674" cy="190674"/>
        </a:xfrm>
        <a:prstGeom prst="ellipse">
          <a:avLst/>
        </a:prstGeom>
        <a:gradFill rotWithShape="0">
          <a:gsLst>
            <a:gs pos="0">
              <a:schemeClr val="accent5">
                <a:hueOff val="-750949"/>
                <a:satOff val="-1935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50949"/>
                <a:satOff val="-1935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50949"/>
                <a:satOff val="-1935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6B3A6F1-BA4F-46CB-8D7A-CC73B0D5F08F}">
      <dsp:nvSpPr>
        <dsp:cNvPr id="0" name=""/>
        <dsp:cNvSpPr/>
      </dsp:nvSpPr>
      <dsp:spPr>
        <a:xfrm>
          <a:off x="558950" y="619266"/>
          <a:ext cx="121338" cy="121338"/>
        </a:xfrm>
        <a:prstGeom prst="ellipse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A35FBF9-8FCB-4FE5-A854-CEF526F94DE8}">
      <dsp:nvSpPr>
        <dsp:cNvPr id="0" name=""/>
        <dsp:cNvSpPr/>
      </dsp:nvSpPr>
      <dsp:spPr>
        <a:xfrm>
          <a:off x="779785" y="551317"/>
          <a:ext cx="121338" cy="121338"/>
        </a:xfrm>
        <a:prstGeom prst="ellipse">
          <a:avLst/>
        </a:prstGeom>
        <a:gradFill rotWithShape="0">
          <a:gsLst>
            <a:gs pos="0">
              <a:schemeClr val="accent5">
                <a:hueOff val="-1501898"/>
                <a:satOff val="-3871"/>
                <a:lumOff val="-26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501898"/>
                <a:satOff val="-3871"/>
                <a:lumOff val="-26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501898"/>
                <a:satOff val="-3871"/>
                <a:lumOff val="-26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5F3CD4A-D1D5-49A8-B650-AF3729A41BB1}">
      <dsp:nvSpPr>
        <dsp:cNvPr id="0" name=""/>
        <dsp:cNvSpPr/>
      </dsp:nvSpPr>
      <dsp:spPr>
        <a:xfrm>
          <a:off x="1051582" y="670228"/>
          <a:ext cx="121338" cy="121338"/>
        </a:xfrm>
        <a:prstGeom prst="ellipse">
          <a:avLst/>
        </a:prstGeom>
        <a:gradFill rotWithShape="0">
          <a:gsLst>
            <a:gs pos="0">
              <a:schemeClr val="accent5">
                <a:hueOff val="-1877373"/>
                <a:satOff val="-4839"/>
                <a:lumOff val="-32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877373"/>
                <a:satOff val="-4839"/>
                <a:lumOff val="-32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877373"/>
                <a:satOff val="-4839"/>
                <a:lumOff val="-32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DFF4A7-0A36-4EE0-9CC7-8E3DF15C8575}">
      <dsp:nvSpPr>
        <dsp:cNvPr id="0" name=""/>
        <dsp:cNvSpPr/>
      </dsp:nvSpPr>
      <dsp:spPr>
        <a:xfrm>
          <a:off x="1221456" y="755165"/>
          <a:ext cx="190674" cy="190674"/>
        </a:xfrm>
        <a:prstGeom prst="ellipse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59BE579-FA7A-42E1-AF66-36AB15F0F117}">
      <dsp:nvSpPr>
        <dsp:cNvPr id="0" name=""/>
        <dsp:cNvSpPr/>
      </dsp:nvSpPr>
      <dsp:spPr>
        <a:xfrm>
          <a:off x="1459279" y="942025"/>
          <a:ext cx="121338" cy="121338"/>
        </a:xfrm>
        <a:prstGeom prst="ellipse">
          <a:avLst/>
        </a:prstGeom>
        <a:gradFill rotWithShape="0">
          <a:gsLst>
            <a:gs pos="0">
              <a:schemeClr val="accent5">
                <a:hueOff val="-2628322"/>
                <a:satOff val="-6774"/>
                <a:lumOff val="-45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628322"/>
                <a:satOff val="-6774"/>
                <a:lumOff val="-45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628322"/>
                <a:satOff val="-6774"/>
                <a:lumOff val="-45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DBE03F-4CB5-472E-B915-E50B208F2915}">
      <dsp:nvSpPr>
        <dsp:cNvPr id="0" name=""/>
        <dsp:cNvSpPr/>
      </dsp:nvSpPr>
      <dsp:spPr>
        <a:xfrm>
          <a:off x="1561203" y="1128886"/>
          <a:ext cx="121338" cy="121338"/>
        </a:xfrm>
        <a:prstGeom prst="ellipse">
          <a:avLst/>
        </a:prstGeom>
        <a:gradFill rotWithShape="0">
          <a:gsLst>
            <a:gs pos="0">
              <a:schemeClr val="accent5">
                <a:hueOff val="-3003797"/>
                <a:satOff val="-7742"/>
                <a:lumOff val="-52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03797"/>
                <a:satOff val="-7742"/>
                <a:lumOff val="-52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03797"/>
                <a:satOff val="-7742"/>
                <a:lumOff val="-52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97542-45D3-46D0-B720-B53CF5CCFC63}">
      <dsp:nvSpPr>
        <dsp:cNvPr id="0" name=""/>
        <dsp:cNvSpPr/>
      </dsp:nvSpPr>
      <dsp:spPr>
        <a:xfrm>
          <a:off x="677861" y="772152"/>
          <a:ext cx="312012" cy="312012"/>
        </a:xfrm>
        <a:prstGeom prst="ellipse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D6B659-6708-4BCC-8C55-0236CFD309EF}">
      <dsp:nvSpPr>
        <dsp:cNvPr id="0" name=""/>
        <dsp:cNvSpPr/>
      </dsp:nvSpPr>
      <dsp:spPr>
        <a:xfrm>
          <a:off x="15355" y="1417671"/>
          <a:ext cx="121338" cy="121338"/>
        </a:xfrm>
        <a:prstGeom prst="ellipse">
          <a:avLst/>
        </a:prstGeom>
        <a:gradFill rotWithShape="0">
          <a:gsLst>
            <a:gs pos="0">
              <a:schemeClr val="accent5">
                <a:hueOff val="-3754746"/>
                <a:satOff val="-9677"/>
                <a:lumOff val="-65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754746"/>
                <a:satOff val="-9677"/>
                <a:lumOff val="-65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754746"/>
                <a:satOff val="-9677"/>
                <a:lumOff val="-65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DDF13C-3097-4A18-A5A6-8526C0A9B085}">
      <dsp:nvSpPr>
        <dsp:cNvPr id="0" name=""/>
        <dsp:cNvSpPr/>
      </dsp:nvSpPr>
      <dsp:spPr>
        <a:xfrm>
          <a:off x="117279" y="1570557"/>
          <a:ext cx="190674" cy="190674"/>
        </a:xfrm>
        <a:prstGeom prst="ellipse">
          <a:avLst/>
        </a:prstGeom>
        <a:gradFill rotWithShape="0">
          <a:gsLst>
            <a:gs pos="0">
              <a:schemeClr val="accent5">
                <a:hueOff val="-4130220"/>
                <a:satOff val="-10645"/>
                <a:lumOff val="-7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130220"/>
                <a:satOff val="-10645"/>
                <a:lumOff val="-7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130220"/>
                <a:satOff val="-10645"/>
                <a:lumOff val="-7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63E4BC-6440-4DCF-A134-BDE06E52AE2A}">
      <dsp:nvSpPr>
        <dsp:cNvPr id="0" name=""/>
        <dsp:cNvSpPr/>
      </dsp:nvSpPr>
      <dsp:spPr>
        <a:xfrm>
          <a:off x="372089" y="1706456"/>
          <a:ext cx="277344" cy="277344"/>
        </a:xfrm>
        <a:prstGeom prst="ellipse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D75AE3-9FC0-44E1-BC75-4230ED40A8DA}">
      <dsp:nvSpPr>
        <dsp:cNvPr id="0" name=""/>
        <dsp:cNvSpPr/>
      </dsp:nvSpPr>
      <dsp:spPr>
        <a:xfrm>
          <a:off x="728823" y="1927291"/>
          <a:ext cx="121338" cy="121338"/>
        </a:xfrm>
        <a:prstGeom prst="ellipse">
          <a:avLst/>
        </a:prstGeom>
        <a:gradFill rotWithShape="0">
          <a:gsLst>
            <a:gs pos="0">
              <a:schemeClr val="accent5">
                <a:hueOff val="-4881170"/>
                <a:satOff val="-12580"/>
                <a:lumOff val="-849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81170"/>
                <a:satOff val="-12580"/>
                <a:lumOff val="-849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81170"/>
                <a:satOff val="-12580"/>
                <a:lumOff val="-849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F77D63-481F-4BAD-BF12-87718283FE2B}">
      <dsp:nvSpPr>
        <dsp:cNvPr id="0" name=""/>
        <dsp:cNvSpPr/>
      </dsp:nvSpPr>
      <dsp:spPr>
        <a:xfrm>
          <a:off x="796772" y="1706456"/>
          <a:ext cx="190674" cy="190674"/>
        </a:xfrm>
        <a:prstGeom prst="ellipse">
          <a:avLst/>
        </a:prstGeom>
        <a:gradFill rotWithShape="0">
          <a:gsLst>
            <a:gs pos="0">
              <a:schemeClr val="accent5">
                <a:hueOff val="-5256644"/>
                <a:satOff val="-13548"/>
                <a:lumOff val="-91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56644"/>
                <a:satOff val="-13548"/>
                <a:lumOff val="-91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56644"/>
                <a:satOff val="-13548"/>
                <a:lumOff val="-91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D2DD607-289C-48E9-A504-7D91D5EF7072}">
      <dsp:nvSpPr>
        <dsp:cNvPr id="0" name=""/>
        <dsp:cNvSpPr/>
      </dsp:nvSpPr>
      <dsp:spPr>
        <a:xfrm>
          <a:off x="966646" y="1944278"/>
          <a:ext cx="121338" cy="121338"/>
        </a:xfrm>
        <a:prstGeom prst="ellipse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34B4EB-F3BA-4BDE-8480-23528C6BDFD0}">
      <dsp:nvSpPr>
        <dsp:cNvPr id="0" name=""/>
        <dsp:cNvSpPr/>
      </dsp:nvSpPr>
      <dsp:spPr>
        <a:xfrm>
          <a:off x="1119532" y="1672481"/>
          <a:ext cx="277344" cy="277344"/>
        </a:xfrm>
        <a:prstGeom prst="ellipse">
          <a:avLst/>
        </a:prstGeom>
        <a:gradFill rotWithShape="0">
          <a:gsLst>
            <a:gs pos="0">
              <a:schemeClr val="accent5">
                <a:hueOff val="-6007594"/>
                <a:satOff val="-15484"/>
                <a:lumOff val="-104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07594"/>
                <a:satOff val="-15484"/>
                <a:lumOff val="-104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07594"/>
                <a:satOff val="-15484"/>
                <a:lumOff val="-104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EF98ECA-97AB-405B-8E49-895AFE78EF48}">
      <dsp:nvSpPr>
        <dsp:cNvPr id="0" name=""/>
        <dsp:cNvSpPr/>
      </dsp:nvSpPr>
      <dsp:spPr>
        <a:xfrm>
          <a:off x="1493253" y="1604532"/>
          <a:ext cx="190674" cy="190674"/>
        </a:xfrm>
        <a:prstGeom prst="ellipse">
          <a:avLst/>
        </a:prstGeom>
        <a:gradFill rotWithShape="0">
          <a:gsLst>
            <a:gs pos="0">
              <a:schemeClr val="accent5">
                <a:hueOff val="-6383068"/>
                <a:satOff val="-16451"/>
                <a:lumOff val="-111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383068"/>
                <a:satOff val="-16451"/>
                <a:lumOff val="-111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383068"/>
                <a:satOff val="-16451"/>
                <a:lumOff val="-111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F507CC7-A0C3-4A35-A58E-0F8BAB1CBBB6}">
      <dsp:nvSpPr>
        <dsp:cNvPr id="0" name=""/>
        <dsp:cNvSpPr/>
      </dsp:nvSpPr>
      <dsp:spPr>
        <a:xfrm>
          <a:off x="1683927" y="805844"/>
          <a:ext cx="559982" cy="106906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729293-2B52-4D64-84B5-7B6B92C288EC}">
      <dsp:nvSpPr>
        <dsp:cNvPr id="0" name=""/>
        <dsp:cNvSpPr/>
      </dsp:nvSpPr>
      <dsp:spPr>
        <a:xfrm>
          <a:off x="2243910" y="806363"/>
          <a:ext cx="1527226" cy="106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Preprocessing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Unpacks packages that were used</a:t>
          </a:r>
        </a:p>
      </dsp:txBody>
      <dsp:txXfrm>
        <a:off x="2243910" y="806363"/>
        <a:ext cx="1527226" cy="1069058"/>
      </dsp:txXfrm>
    </dsp:sp>
    <dsp:sp modelId="{87B7954D-DAFC-44E8-A53C-D5968011D28E}">
      <dsp:nvSpPr>
        <dsp:cNvPr id="0" name=""/>
        <dsp:cNvSpPr/>
      </dsp:nvSpPr>
      <dsp:spPr>
        <a:xfrm>
          <a:off x="3771137" y="805844"/>
          <a:ext cx="559982" cy="106906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FCA4DA-D58A-438E-9751-69C69A240EAD}">
      <dsp:nvSpPr>
        <dsp:cNvPr id="0" name=""/>
        <dsp:cNvSpPr/>
      </dsp:nvSpPr>
      <dsp:spPr>
        <a:xfrm>
          <a:off x="4331120" y="806363"/>
          <a:ext cx="1527226" cy="106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Compiler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Converts to Assembly code</a:t>
          </a:r>
        </a:p>
      </dsp:txBody>
      <dsp:txXfrm>
        <a:off x="4331120" y="806363"/>
        <a:ext cx="1527226" cy="1069058"/>
      </dsp:txXfrm>
    </dsp:sp>
    <dsp:sp modelId="{EBA099A5-EF11-4622-A0F9-5788B686FDA1}">
      <dsp:nvSpPr>
        <dsp:cNvPr id="0" name=""/>
        <dsp:cNvSpPr/>
      </dsp:nvSpPr>
      <dsp:spPr>
        <a:xfrm>
          <a:off x="5858346" y="805844"/>
          <a:ext cx="559982" cy="106906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DEA6C5-B8B8-4E7B-857E-52BAEEA9F809}">
      <dsp:nvSpPr>
        <dsp:cNvPr id="0" name=""/>
        <dsp:cNvSpPr/>
      </dsp:nvSpPr>
      <dsp:spPr>
        <a:xfrm>
          <a:off x="6418329" y="806363"/>
          <a:ext cx="1527226" cy="106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b="1" kern="1200" dirty="0"/>
            <a:t>Assembler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Converts to Machine code </a:t>
          </a:r>
        </a:p>
      </dsp:txBody>
      <dsp:txXfrm>
        <a:off x="6418329" y="806363"/>
        <a:ext cx="1527226" cy="1069058"/>
      </dsp:txXfrm>
    </dsp:sp>
    <dsp:sp modelId="{7A96C464-8409-4769-AF3E-DA6C28CE55A5}">
      <dsp:nvSpPr>
        <dsp:cNvPr id="0" name=""/>
        <dsp:cNvSpPr/>
      </dsp:nvSpPr>
      <dsp:spPr>
        <a:xfrm>
          <a:off x="7945555" y="805844"/>
          <a:ext cx="559982" cy="106906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3D1BF02-43EF-47AE-B1E5-4C0EA0432E12}">
      <dsp:nvSpPr>
        <dsp:cNvPr id="0" name=""/>
        <dsp:cNvSpPr/>
      </dsp:nvSpPr>
      <dsp:spPr>
        <a:xfrm>
          <a:off x="8505538" y="806363"/>
          <a:ext cx="1527226" cy="1069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Machine</a:t>
          </a:r>
          <a:r>
            <a:rPr lang="en-IN" sz="1000" kern="1200" baseline="0" dirty="0"/>
            <a:t> Code  is executed </a:t>
          </a:r>
          <a:endParaRPr lang="en-IN" sz="1000" kern="1200" dirty="0"/>
        </a:p>
      </dsp:txBody>
      <dsp:txXfrm>
        <a:off x="8505538" y="806363"/>
        <a:ext cx="1527226" cy="1069058"/>
      </dsp:txXfrm>
    </dsp:sp>
    <dsp:sp modelId="{7915BC57-0AD1-4605-AAE7-EDBEF0B48655}">
      <dsp:nvSpPr>
        <dsp:cNvPr id="0" name=""/>
        <dsp:cNvSpPr/>
      </dsp:nvSpPr>
      <dsp:spPr>
        <a:xfrm>
          <a:off x="10032765" y="805844"/>
          <a:ext cx="559982" cy="106906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DB9D266-664A-4727-82E7-C02AF1853E94}">
      <dsp:nvSpPr>
        <dsp:cNvPr id="0" name=""/>
        <dsp:cNvSpPr/>
      </dsp:nvSpPr>
      <dsp:spPr>
        <a:xfrm>
          <a:off x="10653837" y="717494"/>
          <a:ext cx="1298142" cy="1298142"/>
        </a:xfrm>
        <a:prstGeom prst="ellipse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Console Output Hello World</a:t>
          </a:r>
        </a:p>
      </dsp:txBody>
      <dsp:txXfrm>
        <a:off x="10843945" y="907602"/>
        <a:ext cx="917926" cy="917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B618CB-C22B-BF2C-5B81-7665D38C00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FCDEF-1D47-CFD3-7B6B-2EA0A28FF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1B68A-8B18-48B8-93A9-02ADC8B9E217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FB8CF-6245-1FB4-5ABE-219A17F675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6B2A4-0D36-1F0D-3CAB-9280153A0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FE7DC-7FC7-490B-BB0F-665CC91E82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077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30T10:56:27.4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3517 24575,'1908'0'0,"-2402"18"0,317 5 0,-128 9 0,295-32 0,16-1 0,19 1 0,344 17 0,400 100 0,-201 9 0,-528-118 0,0-2 0,67 3 0,85-12 0,-155 2 0,79-8 0,188-41 0,-140 19 0,-138 27 0,86-16 0,1 5 0,115 0 0,-222 15 0,2 0 0,0 0 0,0 0 0,12-3 0,-20 3 0,0 0 0,0 0 0,1 0 0,-1 0 0,0 0 0,0 0 0,0 1 0,0-1 0,0 0 0,1 0 0,-1 0 0,0 0 0,0 0 0,0 0 0,0 0 0,1-1 0,-1 1 0,0 0 0,0 0 0,0 0 0,0 0 0,1 0 0,-1 0 0,0 0 0,0 0 0,0 0 0,0 0 0,0 0 0,0-1 0,1 1 0,-1 0 0,0 0 0,0 0 0,0 0 0,0 0 0,0 0 0,0-1 0,0 1 0,0 0 0,0 0 0,0 0 0,0 0 0,0 0 0,0-1 0,1 1 0,-1 0 0,0 0 0,0 0 0,0 0 0,-1-1 0,1 1 0,0 0 0,0 0 0,0 0 0,0 0 0,0-1 0,0 1 0,0 0 0,0 0 0,0 0 0,0 0 0,0 0 0,0-1 0,0 1 0,-1 0 0,1 0 0,0 0 0,0 0 0,0 0 0,-15-6 0,-24-3 0,0 2 0,-40-2 0,12 1 0,-264-41 0,-117-15 0,310 50 0,-412-50 0,153 3 0,394 60 0,16 1 0,26 2 0,35 7-93,-1 3-1,-1 3 0,0 3 0,-1 3 1,-2 4-1,0 2 0,-1 3 0,-2 3 1,-2 3-1,89 66 0,-33-6-390,134 138 0,88 131-353,-229-240 974,-94-105-128,32 35 62,45 64 0,-93-115 20,-1 0-1,1 0 1,-1 0 0,1 1-1,-1-1 1,1 7-1,-2-11-82,-1 1-1,0-1 0,0 0 1,0 1-1,0-1 0,0 1 1,0-1-1,0 1 0,0-1 1,0 1-1,0-1 0,0 1 1,0-1-1,0 1 0,0-1 1,0 0-1,0 1 0,0-1 1,-1 1-1,1-1 0,0 1 1,0-1-1,-1 0 0,1 1 1,0-1-1,0 0 0,-1 1 1,1-1-1,0 0 0,-1 1 1,1-1-1,-1 0 0,1 0 1,0 1-1,-1-1 0,1 0 1,-1 0-1,1 0 0,-1 1 1,1-1-1,0 0 0,-1 0 1,0 0-1,-4 0 88,0 1 1,0-1 0,0 0-1,0-1 1,0 1-1,0-1 1,0 0 0,-7-3-1,-45-18 338,30 10-307,-279-138-214,5-28-1024,167 97 666,-962-576 289,728 450 846,-178-112 597,505 290-1286,36 21 0,14 7 0,19 7 0,268 123 0,-189-79 0,394 192 0,-479-231 0,216 111 0,228 158 0,-442-265 0,17 13 0,-39-26 0,-4-3 0,-24-14 0,-48-28 0,-210-138 0,281 179 0,0 0 0,1 0 0,-1 0 0,1-1 0,-1 1 0,1-1 0,0 1 0,0-1 0,0 0 0,-2-5 0,4 7 0,-1 0 0,1-1 0,0 1 0,0-1 0,0 1 0,0-1 0,0 1 0,0 0 0,0-1 0,0 1 0,1-1 0,-1 1 0,0-1 0,1 1 0,0 0 0,-1-1 0,1 1 0,0 0 0,-1 0 0,1 0 0,0-1 0,0 1 0,0 0 0,0 0 0,0 0 0,0 0 0,0 0 0,0 1 0,2-2 0,13-9 0,-1 2 0,2 0 0,-1 1 0,1 0 0,0 2 0,36-10 0,115-14 0,-109 23 0,1 3 0,-1 3 0,1 2 0,-1 3 0,0 3 0,0 2 0,-1 3 0,0 2 0,-1 3 0,-1 2 0,106 52 0,-152-66 0,-6-3 0,1 0 0,0 1 0,-1-1 0,0 1 0,0 0 0,0 0 0,0 0 0,0 0 0,0 1 0,-1-1 0,0 1 0,5 7 0,-7-10 0,-1 0 0,0-1 0,0 1 0,0 0 0,0 0 0,-1-1 0,1 1 0,0 0 0,0 0 0,0-1 0,0 1 0,-1 0 0,1-1 0,0 1 0,-1 0 0,1-1 0,-1 1 0,1 0 0,0-1 0,-1 1 0,0-1 0,1 1 0,-1-1 0,1 1 0,-1-1 0,1 1 0,-1-1 0,0 0 0,1 1 0,-1-1 0,0 0 0,0 0 0,1 1 0,-1-1 0,0 0 0,1 0 0,-1 0 0,0 0 0,-1 0 0,-37 6 0,36-6 0,-34 1 0,-1-2 0,1-1 0,0-2 0,0-2 0,-66-18 0,-175-77 0,141 42 0,-252-149 0,374 198 0,0 0 0,0-1 0,1 0 0,-13-14 0,26 24 0,0 0 0,0 0 0,0 0 0,1 0 0,-1 0 0,0-1 0,0 1 0,1 0 0,-1 0 0,1-1 0,-1 1 0,1-1 0,-1 1 0,1 0 0,-1-4 0,2 5 0,-1-1 0,0 0 0,0 0 0,0 1 0,1-1 0,-1 0 0,0 1 0,1-1 0,-1 0 0,1 1 0,-1-1 0,1 0 0,-1 1 0,1-1 0,-1 1 0,1-1 0,-1 1 0,1-1 0,0 1 0,-1 0 0,2-1 0,3-1 0,0 0 0,0 1 0,0 0 0,1 0 0,-1 0 0,0 0 0,9 1 0,29 2 0,-1 1 0,1 3 0,66 17 0,130 49 0,-165-48 0,23 7 0,241 81 0,-237-74 0,121 66 0,-201-91 0,4 2 0,-25-15 0,0 0 0,0 0 0,0 0 0,0 0 0,0 0 0,0 0 0,0 0 0,0 0 0,0 0 0,0 0 0,0 0 0,0-1 0,0 1 0,0 0 0,0 0 0,0 0 0,0 0 0,0 0 0,0 0 0,0 0 0,0 0 0,0 0 0,0 0 0,0 0 0,0 0 0,0 0 0,0 0 0,0 0 0,0 0 0,0 0 0,0 0 0,0 0 0,1 0 0,-15-13 0,-43-31 0,-2 2 0,-2 2 0,-83-40 0,-208-73 0,254 116 0,-146-60 0,238 94 0,0 0 0,0 0 0,-11-8 0,17 10 0,0 1 0,0 0 0,-1 0 0,1 0 0,0 0 0,0 0 0,0 0 0,0-1 0,-1 1 0,1 0 0,0 0 0,0 0 0,0 0 0,0-1 0,0 1 0,-1 0 0,1 0 0,0 0 0,0-1 0,0 1 0,0 0 0,0 0 0,0-1 0,0 1 0,0 0 0,0 0 0,0 0 0,0-1 0,0 1 0,0 0 0,0 0 0,0-1 0,0 1 0,0 0 0,0 0 0,0 0 0,1-1 0,-1 1 0,0 0 0,0 0 0,0 0 0,0-1 0,1 1 0,0-1 0,1 1 0,0-1 0,0 0 0,0 1 0,0 0 0,0-1 0,0 1 0,0 0 0,4 0 0,21 2 0,0 1 0,-1 1 0,52 15 0,-42-9 0,343 91 0,168 42 0,-381-104 0,369 76 0,-500-109 0,10 1 0,0 2 0,56 19 0,-94-24 0,-10-1 0,-19 0 0,-41-2 0,-1-2 0,1-3 0,-105-20 0,-187-62 0,318 77 0,-54-16 0,-132-55 0,218 78 0,-1 0 0,1-1 0,0 0 0,0 0 0,-5-4 0,10 7 0,0 0 0,0-1 0,0 1 0,0 0 0,0 0 0,0 0 0,0-1 0,0 1 0,0 0 0,-1 0 0,2-1 0,-1 1 0,0 0 0,0 0 0,0-1 0,0 1 0,0 0 0,0 0 0,0 0 0,0-1 0,0 1 0,0 0 0,0 0 0,1-1 0,-1 1 0,0 0 0,0 0 0,0 0 0,0 0 0,1-1 0,-1 1 0,0 0 0,0 0 0,0 0 0,1 0 0,-1 0 0,0 0 0,0 0 0,0-1 0,1 1 0,-1 0 0,0 0 0,0 0 0,1 0 0,-1 0 0,0 0 0,0 0 0,1 0 0,-1 0 0,0 0 0,1 0 0,15-2 0,41-2 0,0 3 0,113 13 0,114 36 0,-100-15 0,-134-24 0,96 12 0,-145-21 0,-4-1 0,-13-1 0,-30-5 0,-102-21-147,1-5-1,-263-99 1,-270-159-357,615 262 498,22 7 6,41 22 0,1-1-1,0 1 0,0-1 1,0 0-1,0 0 0,-1 0 1,1 0-1,0 0 0,0 0 1,0 0-1,1 0 0,-3-2 1,4 2 5,-1 1-1,0-1 1,0 1 0,0-1 0,1 1 0,-1-1 0,0 1 0,1-1 0,-1 1 0,1 0 0,-1-1 0,0 1-1,1-1 1,-1 1 0,1 0 0,-1-1 0,1 1 0,-1 0 0,1 0 0,-1-1 0,1 1 0,-1 0 0,1 0-1,-1 0 1,1 0 0,0 0 0,-1 0 0,1 0 0,-1 0 0,1 0 0,-1 0 0,2 0 0,18-2 102,-1 1 1,1 1 0,0 1-1,0 1 1,0 1 0,33 8-1,-26-5-67,85 19-37,211 79 1,94 84-6,164 115 2,-368-167 0,-208-133 0,-4-5 0,-12-9 0,-37-29 21,-88-56-1,-68-25-225,-410-202-889,289 156 986,239 118 108,73 38 120,16 9 155,10 6 186,27 13-296,69 42 0,-83-44-149,149 89-179,55 42-657,368 279-729,-31 41-121,-51-3 79,49 43-815,-419-388 2685,-33-27 993,-111-90-1170,1 1-1,-1 0 1,1 1-1,-1-1 1,0 0 0,0 1-1,1 6 475,-12-10-105,-50-25 658,-8-10-291,-66-48 0,-59-56-5,144 103-745,-985-808-1293,444 351 1221,46 34-803,447 367 1052,11 10 453,62 59 305,28 26-640,48 33 532,363 223-1714,23-28-726,-34-19 605,255 171 709,-230-130-411,-380-222 648,-24-14 141,1 0 0,0-2 0,1-1 0,44 14 0,-70-26-135,0-1 0,0 1 0,0-1-1,0 0 1,0 1 0,0-1 0,0 0 0,0 0-1,0 0 1,0-1 0,0 1 0,0 0 0,0-1-1,4-1 1,-5 2 6,0-1 1,0 0-1,0 0 0,0 0 0,0 0 1,0 0-1,0 0 0,0 0 0,-1 0 1,1 0-1,0 0 0,0 0 0,-1 0 1,1 0-1,-1-1 0,1 1 1,0-2-1,-1-3 90,1 0 1,-1 0-1,1 0 1,-2 0-1,1 0 1,-1 1-1,0-1 1,-3-11-1,-4-8 101,0 0 0,-2 1-1,-25-45 1,-52-62-261,83 125 43,-209-259-11,-25 18 0,-60-27 0,293 271 0,1 0 0,0 0 0,0-1 0,0 1 0,-5-8 0,8 10 0,1 1 0,0 0 0,-1-1 0,1 1 0,0-1 0,0 1 0,-1-1 0,1 1 0,0-1 0,0 1 0,0-1 0,0 1 0,0-1 0,0 1 0,0-1 0,0 1 0,0-1 0,0 1 0,0-1 0,0 1 0,0-1 0,0 1 0,1-1 0,-1 0 0,1 0 0,0 1 0,-1-1 0,1 0 0,0 1 0,0-1 0,0 1 0,0-1 0,0 1 0,-1-1 0,1 1 0,0 0 0,0 0 0,0-1 0,0 1 0,0 0 0,1 0 0,20-2 0,1 2 0,-1 0 0,0 2 0,0 0 0,27 7 0,-32-6 0,372 85-632,0 25-376,-284-82 843,-24-7 117,531 155-137,8-29-152,-574-143 1316,-581-174 253,499 156-1260,-626-191-1019,462 151 666,-280-35 0,115 41 2382,290 40-2001,-133 8 0,119 6 0,-152 36 0,152-25 0,16-5 0,-1-3 0,1-3 0,-82-1 0,129-8 0,23 0 0,5-1 0,50 1 0,317-17-435,-162 5 43,932-7 188,-747 51 719,-8 29 1,-384-61-516,0 0 0,0 0 0,1 0 0,-1-1 0,0 1 0,0 0 0,1 0 0,-1 0 0,0 0 0,0 0 0,0 0 0,1 0 0,-1 0 0,0 0 0,0 0 0,1 0 0,-1 0 0,0 1 0,0-1 0,0 0 0,1 0 0,-1 0 0,0 0 0,0 0 0,0 0 0,1 0 0,-1 1 0,0-1 0,0 0 0,0 0 0,0 0 0,1 0 0,-1 1 0,0-1 0,0 0 0,0 0 0,0 0 0,0 1 0,0-1 0,0 0 0,0 0 0,1 1 0,-13 3 0,-26 2 0,-448 28-286,-5-31-106,340-3 357,-39 1 35,-445-13 0,583 7 0,-84-18 0,134 22 36,0 1-1,0 0 1,0-1 0,-1 0-1,1 1 1,0-1 0,0 0-1,0 0 1,-2-2 0,4 3-30,0 0 1,0 0 0,0 0 0,0-1 0,0 1 0,0 0-1,0 0 1,-1 0 0,1-1 0,0 1 0,0 0-1,0 0 1,0 0 0,0-1 0,0 1 0,0 0-1,0 0 1,1-1 0,-1 1 0,0 0 0,0 0-1,0 0 1,0-1 0,0 1 0,0 0 0,0 0 0,0 0-1,0 0 1,1-1 0,-1 1 0,0 0 0,0 0-1,0 0 1,0 0 0,1-1 0,16-9 104,21-6-98,1 2 0,77-17 0,92-5-103,-139 26-23,1162-142-743,-1087 141 846,490-26-139,-461 35 206,287 34 1,-251 3 403,-103-16-159,151 10-1,-28-6-301,-144-12 0,103 1 0,739-13 0,-904 4 0,-23-3 0,0 0 0,0 0 0,1 0 0,-1 0 0,0 0 0,0 0 0,0 0 0,0 0 0,0 0 0,0 0 0,0 0 0,1 0 0,-1 0 0,0 0 0,0 0 0,0 0 0,0 0 0,0 0 0,0 0 0,0 0 0,0 0 0,0 0 0,0 1 0,1-1 0,-1 0 0,0 0 0,0 0 0,0 0 0,0 0 0,0 0 0,0 0 0,0 0 0,0 0 0,0 1 0,0-1 0,0 0 0,0 0 0,0 0 0,0 0 0,0 0 0,0 0 0,0 0 0,0 1 0,0-1 0,0 0 0,0 0 0,0 0 0,0 0 0,0 0 0,0 0 0,0 0 0,0 0 0,0 1 0,0-1 0,-1 0 0,1 0 0,0 0 0,0 0 0,0 0 0,-18 7 0,-35 6 0,-60 6 0,79-14 0,-162 22-164,-62 4-655,-53 3-164,-1293 99-2975,1160-119 2030,-727-71 0,848 8 3099,114-4 2583,189 48-2993,17 4-542,-1 1 0,1-1 0,-1 0 0,1 0-1,-1 0 1,1 0 0,-1-1 0,1 1-1,-4-7 491,16 5-226,14 0-256,-1 0 0,1 2-1,41 2 1,-6 1-201,172 10-26,116 31-164,125 45-655,114 51-164,87 45 0,925 365-1251,-66 145-447,-1141-483 1698,-89-35 0,-82-41 0,13 24 884,-211-139 442,-21-20-337,1 0-1,-1 0 1,0 0 0,0 0 0,0 0 0,0 0-1,0 0 1,1 1 0,-1-1 0,0 0 0,0 0-1,0 0 1,0 0 0,0 0 0,0 0 0,0 1 0,0-1-1,1 0 1,-1 0 0,0 0 0,0 0 0,0 0-1,0 1 1,0-1 0,0 0 0,0 0 0,0 0-1,0 0 1,0 1 0,0-1 0,0 0 0,0 0-1,0 0 1,0 0 0,0 1 0,0-1 0,0 0-1,0 0 1,-1 0 0,1 0 0,0 0 0,0 1-1,0-1 1,0 0 0,0 0 0,0 0 0,0 0-1,0 0 1,-1 0 0,1 0 0,0 1 0,0-1 0,0 0-1,0 0 1,0 0 0,-1 0 0,1 0 0,0 0-1,-7-1 126,0-1-1,1 1 1,-1-1-1,0-1 0,-10-4 1,-130-63 852,-117-64 0,-145-79-96,-157-70-616,-145-46-1023,-931-309-1161,-38 101-106,1018 350 1036,127 48 0,125 42 3,110 34 172,-41 2 1630,218 43 1144,105 10-778,18 7-1159,0 1 0,0 0 0,0 0 1,0-1-1,0 1 0,0 0 0,0 0 1,0-1-1,0 1 0,0 0 0,0 0 1,0-1-1,0 1 0,0 0 0,0-1 30,1 1-30,-1 0 0,2-3 122,0 1 0,0-1-1,0 1 1,0 0 0,1 0 0,-1 0-1,4-2 1,32-21 698,0 2 0,57-26 0,95-28 536,33 2-625,2 9-1,408-62 1,-349 94 134,553 7-1,-792 30-808,0 2 0,0 2-1,81 23 1,126 59 463,-105-34-412,281 92-655,219 78-446,-623-216 965,8 2 0,48 25 0,-66-25-20,-14-11 19,0 0 0,0 1 1,0-1-1,0 0 1,0 0-1,0 0 1,0 1-1,0-1 1,0 0-1,0 0 0,0 1 1,0-1-1,0 0 1,0 0-1,0 0 1,0 1-1,0-1 1,0 0-1,0 0 0,-1 0 1,1 1-1,0-1 1,0 0-1,0 0 1,0 0-1,0 1 1,-1-1-1,1 0 0,0 0 1,0 0-1,0 0 1,0 0-1,-1 0 1,1 1-1,0-1 1,-1 0-1,-3 1 35,-1 1 0,0-1 0,1 0 1,-1 0-1,-5-1 0,-51 4 61,1-3 0,-1-2 1,-74-12-1,-185-45 107,238 42-191,33 6-11,-701-156 0,600 123 0,2-6 0,-269-129 0,162 19 0,246 153 0,-20-15 0,23 11 60,12 5 92,22 4 241,8 5-366,1 1-1,-1 1 1,-1 2-1,63 23 1,135 68-44,-215-91 22,152 73-5,249 159 0,-343-178 0,-65-59 0,-10-3 0,-1-1 0,0 1 0,0-1 0,1 1 0,-1-1 0,0 1 0,0-1 0,0 0 0,0 1 0,0-1 0,0 1 0,0-1 0,0 1 0,0-1 0,0 0 0,0 1 0,0-1 0,0 1 0,0-1 0,0 1 0,0-1 0,-1 0 0,1 1 0,0-1 0,0 1 0,-1-1 0,0 0 0,-15-39 0,-23-39 0,26 53 0,-191-324-600,-27 9-633,10 13 236,-80-171-256,47-28 947,214 424-152,-33-134 0,56 164 389,4 1 1,-8-130-1,20 178 119,3-33 0,-1 50 29,-1 1 0,2-1 0,-1 1 0,1 0-1,0-1 1,0 1 0,1 0 0,0 0 0,4-7 0,-5 10-32,0 1 1,0 0-1,0-1 1,0 1-1,1 0 1,-1 0-1,1 0 1,-1 0-1,1 1 1,-1-1-1,1 1 1,0-1-1,0 1 1,0 0-1,0 0 1,0 0-1,0 1 1,0-1-1,0 1 1,0 0-1,0-1 1,0 1-1,1 1 0,-1-1 1,0 0-1,0 1 1,5 1-1,2 1 105,0 1 0,0 0 0,0 0 1,-1 1-1,0 0 0,0 1 0,10 8 0,6 6 176,-1 2 1,-1 1 0,-1 0-1,30 44 1,64 119-174,115 288-1453,-38 22 243,74 338-352,-44 13 1291,-176-656-99,21 202-1,-66-360 750,-8-19 1111,6-14-1627,-49-96 1576,32 59-1316,-54-110 168,-32-53-540,-121-194-1883,-17 11 0,-523-632 0,705 946 2866,-2 3 1,-83-69-1,142 134-773,1 0-1,0-1 1,-1 1-1,1 0 1,-1 0 0,0-1-1,1 1 1,-1 1-1,0-1 1,1 0 0,-1 0-1,0 0 1,0 1-1,0-1 1,0 1 0,0 0-1,0 0 1,1-1-1,-1 1 1,0 0 0,0 0-1,0 1 1,-4 0-1,4 0-78,0 1-1,0 0 0,0 0 0,0 0 1,0 0-1,0 1 0,1-1 1,-1 0-1,1 1 0,0-1 0,-1 1 1,1 0-1,0-1 0,1 1 0,-1 0 1,0-1-1,0 5 0,-5 25-30,2 0 0,1 1 0,2-1 0,0 0 0,3 1-1,5 33 1,4 5-108,37 120-1,-11-83-155,4-1 0,94 170 0,142 180-271,-7-73 529,-261-369 194,-9-15-185,0 0 0,0 0 0,0 0 0,0 0 0,0 0 0,0 0 1,0 1-1,0-1 0,0 0 0,0 0 0,0 0 0,0 0 0,0 0 1,0 1-1,0-1 0,0 0 0,0 0 0,0 0 0,0 0 0,0 0 1,0 1-1,0-1 0,0 0 0,0 0 0,0 0 0,-1 0 0,1 0 1,0 0-1,0 1 0,0-1 0,0 0 0,0 0 0,0 0 0,0 0 1,-1 0-1,1 0 0,0 0 0,0 0 0,0 0 0,0 0 0,0 0 1,0 0-1,-1 0 0,1 0 0,0 0 0,0 0 0,0 0 0,-5 0 117,0-2 0,1 1-1,-1 0 1,1-1 0,-8-4-1,-184-91-50,145 71-69,-171-89-170,-281-150-1374,-569-289-1642,-30 41 2279,-30 86-663,622 287 4026,496 137-2122,7 1-14,-1 0 0,1 0 0,-1 1 0,0 0 1,0 1-1,1 0 0,-15 1 0,21-1-274,0 1 1,0-1-1,0 0 0,0 1 0,0-1 1,1 0-1,-1 1 0,0-1 1,0 1-1,0-1 0,1 1 0,-1 0 1,0-1-1,1 1 0,-1 0 0,0-1 1,1 1-1,-1 0 0,1 0 0,-1-1 1,0 3-1,1-1-4,-1 0 0,1 0 1,0-1-1,-1 1 0,1 0 0,0 0 1,0 0-1,0 0 0,1 0 1,-1 0-1,0 0 0,1 1 0,2 6-23,0 0 0,1-1 0,0 1 0,0-1-1,1 0 1,10 14 0,45 45-53,-42-48 41,119 111-177,65 23-655,296 150-1143,33-49 876,568 163-785,-615-249 3354,-455-156-558,-29-12-899,0 0-1,1 0 0,-1 1 1,0-1-1,0 0 0,1 0 1,-1 0-1,0 0 0,1 0 1,-1 0-1,0 0 0,0 1 1,1-1-1,-1 0 0,0 0 1,0 0-1,1 1 0,-1-1 1,0 0-1,0 0 0,0 1 1,1-1-1,-1 0 0,0 0 1,0 1-1,0-1 0,0 0 1,0 1-1,0-1 0,0 0 0,1 1 1,-1-1-1,0 0 0,0 1 1,0-1-1,0 0 0,0 0 1,0 1-1,-1-1 0,1 0 1,0 1-1,0-1 0,0 0 1,0 1-1,0-1 0,-17 8 776,-8-3-494,0-1-1,0 0 1,-1-2-1,-33-2 0,-111-12-352,142 10 88,-116-17-42,1-5 0,2-7 0,0-6 0,-252-103 0,137 9 0,242 124 0,-4-3-1365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48790-3CB0-4391-AFC0-92BD2F7A6D9E}" type="datetimeFigureOut">
              <a:rPr lang="en-IN" smtClean="0"/>
              <a:t>02-08-2023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5A394-AE59-44C7-B83F-701E5345C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81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73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831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Show from </a:t>
            </a:r>
            <a:r>
              <a:rPr lang="en-IN" dirty="0" err="1"/>
              <a:t>jupyter</a:t>
            </a:r>
            <a:r>
              <a:rPr lang="en-IN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5020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Show from </a:t>
            </a:r>
            <a:r>
              <a:rPr lang="en-IN" dirty="0" err="1"/>
              <a:t>jupyter</a:t>
            </a:r>
            <a:r>
              <a:rPr lang="en-IN" dirty="0"/>
              <a:t> notebook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31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get introduced to Uproot and Awkward array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94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does a code run: scripting, interpretation and compilation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few comments about the different programming languages and where does python stand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few important features of python: Various checks, environments and dynamic typing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short introduction to </a:t>
            </a:r>
            <a:r>
              <a:rPr lang="en-US" dirty="0" err="1"/>
              <a:t>numpy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556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nature of data structure in HEP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jaggedness situation and </a:t>
            </a:r>
            <a:r>
              <a:rPr lang="en-US" dirty="0" err="1"/>
              <a:t>Numpy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way root files are stored and accessed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86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335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C++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Pyroot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RDataframe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Python loops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Numpy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Loops and </a:t>
            </a:r>
            <a:r>
              <a:rPr lang="en-IN" dirty="0" err="1"/>
              <a:t>Numpy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Numba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981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Need a framework to handle root files in python without the need to install root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Need a framework to handle jaggedness in arrays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framework should be intuitive to implement .i.e. should have easily understandable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framework should allow a good computational advantage over the already existing tools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229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Brief explanation of what uproot does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Brief explanation of what awkward array does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friendship between Uproot and Awkward Array #jaiandveeru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451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72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E31E940-9859-E1B1-74E7-090DB8C9942F}"/>
              </a:ext>
            </a:extLst>
          </p:cNvPr>
          <p:cNvSpPr txBox="1"/>
          <p:nvPr userDrawn="1"/>
        </p:nvSpPr>
        <p:spPr>
          <a:xfrm>
            <a:off x="356081" y="5495684"/>
            <a:ext cx="508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1656A1"/>
                </a:solidFill>
              </a:rPr>
              <a:t>Prayag Yadav</a:t>
            </a:r>
          </a:p>
          <a:p>
            <a:r>
              <a:rPr lang="en-IN" b="1" dirty="0" err="1">
                <a:solidFill>
                  <a:srgbClr val="1656A1"/>
                </a:solidFill>
              </a:rPr>
              <a:t>CMSLab</a:t>
            </a:r>
            <a:endParaRPr lang="en-IN" b="1" dirty="0">
              <a:solidFill>
                <a:srgbClr val="1656A1"/>
              </a:solidFill>
            </a:endParaRPr>
          </a:p>
          <a:p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66BE9A-DC7D-D3D8-63F5-BA4B45FC839A}"/>
              </a:ext>
            </a:extLst>
          </p:cNvPr>
          <p:cNvSpPr/>
          <p:nvPr userDrawn="1"/>
        </p:nvSpPr>
        <p:spPr>
          <a:xfrm>
            <a:off x="0" y="-8788"/>
            <a:ext cx="12192000" cy="1015999"/>
          </a:xfrm>
          <a:prstGeom prst="rect">
            <a:avLst/>
          </a:prstGeom>
          <a:solidFill>
            <a:srgbClr val="1656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95060A-11CA-F6F3-8513-F1605EA904FE}"/>
              </a:ext>
            </a:extLst>
          </p:cNvPr>
          <p:cNvGrpSpPr/>
          <p:nvPr userDrawn="1"/>
        </p:nvGrpSpPr>
        <p:grpSpPr>
          <a:xfrm>
            <a:off x="-1" y="228972"/>
            <a:ext cx="11946468" cy="574983"/>
            <a:chOff x="-1" y="228972"/>
            <a:chExt cx="11946468" cy="574983"/>
          </a:xfrm>
        </p:grpSpPr>
        <p:pic>
          <p:nvPicPr>
            <p:cNvPr id="9" name="Picture 8" descr="A deep blue background with white text">
              <a:extLst>
                <a:ext uri="{FF2B5EF4-FFF2-40B4-BE49-F238E27FC236}">
                  <a16:creationId xmlns:a16="http://schemas.microsoft.com/office/drawing/2014/main" id="{1C7FB626-5D4E-B26F-2185-E714A702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67" y="228972"/>
              <a:ext cx="2895600" cy="5749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E5A517-E256-4C23-D767-40DBF7AA6031}"/>
                </a:ext>
              </a:extLst>
            </p:cNvPr>
            <p:cNvSpPr txBox="1"/>
            <p:nvPr/>
          </p:nvSpPr>
          <p:spPr>
            <a:xfrm>
              <a:off x="6680201" y="316409"/>
              <a:ext cx="2489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School of Physics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A9FC31-D9D3-0BB5-CDF1-38BE30421651}"/>
                </a:ext>
              </a:extLst>
            </p:cNvPr>
            <p:cNvSpPr/>
            <p:nvPr/>
          </p:nvSpPr>
          <p:spPr>
            <a:xfrm>
              <a:off x="-1" y="438986"/>
              <a:ext cx="6680202" cy="153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4" name="Picture 13" descr="Looking up view of a tree&#10;&#10;Description automatically generated">
            <a:extLst>
              <a:ext uri="{FF2B5EF4-FFF2-40B4-BE49-F238E27FC236}">
                <a16:creationId xmlns:a16="http://schemas.microsoft.com/office/drawing/2014/main" id="{54BD0BF3-4034-F988-8F77-15C4FFB380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colorTemperature colorTemp="6320"/>
                    </a14:imgEffect>
                    <a14:imgEffect>
                      <a14:saturation sat="173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649" r="14790"/>
          <a:stretch/>
        </p:blipFill>
        <p:spPr>
          <a:xfrm rot="16200000">
            <a:off x="4326465" y="-3319255"/>
            <a:ext cx="3539068" cy="121920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68AD6B0-FA3F-9F62-6EE9-27626580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81" y="4649637"/>
            <a:ext cx="11695021" cy="923329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656A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CCA93D-07C0-C143-F23E-0B7128481F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6081" y="6053888"/>
            <a:ext cx="2743200" cy="365125"/>
          </a:xfrm>
        </p:spPr>
        <p:txBody>
          <a:bodyPr/>
          <a:lstStyle>
            <a:lvl1pPr>
              <a:defRPr sz="1800">
                <a:solidFill>
                  <a:srgbClr val="1656A1"/>
                </a:solidFill>
              </a:defRPr>
            </a:lvl1pPr>
          </a:lstStyle>
          <a:p>
            <a:fld id="{3CB6A80A-5E96-4713-88F8-98D175702DCA}" type="datetime3">
              <a:rPr lang="en-IN" smtClean="0"/>
              <a:pPr/>
              <a:t>2 August 2023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577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22E0-F1CE-6C06-2863-0343109A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D47D4-FC15-7197-6827-07DFDECBB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0C777-F027-B890-9531-72C1296DC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57B78-42C3-444F-9A7D-8CE6BCA86815}" type="datetime3">
              <a:rPr lang="en-IN" smtClean="0"/>
              <a:t>2 August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82116-04C1-788E-826D-E262FD6B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B395B-7711-F88A-84E8-65F340C0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82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417B73-155A-6251-4810-C35E58CD5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06AB8-C5BD-FCED-A1FB-A74BC1CB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98029-B7B2-45CC-3808-F1C4E49D3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4DC11-1509-47B4-8D1C-41DA2054BE40}" type="datetime3">
              <a:rPr lang="en-IN" smtClean="0"/>
              <a:t>2 August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D4506-258E-E6AE-BB50-9E31B380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31491-07C9-61E3-3D74-D5DB079B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860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84EB1E-A77F-231A-158C-02ADBA04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932" y="6392317"/>
            <a:ext cx="401928" cy="365125"/>
          </a:xfrm>
        </p:spPr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‹#›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864D558-59CE-2EBF-8F8C-1C751F51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9799" y="6392318"/>
            <a:ext cx="1041401" cy="365125"/>
          </a:xfrm>
        </p:spPr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C6F54E-A99F-A692-64E6-1E5525E5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8132" y="6392318"/>
            <a:ext cx="4114800" cy="365125"/>
          </a:xfrm>
        </p:spPr>
        <p:txBody>
          <a:bodyPr/>
          <a:lstStyle/>
          <a:p>
            <a:pPr algn="l"/>
            <a:r>
              <a:rPr lang="en-IN" sz="1300" dirty="0">
                <a:solidFill>
                  <a:srgbClr val="1656A1"/>
                </a:solidFill>
              </a:rPr>
              <a:t>Prayag Yadav | School of Physics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495516-4EC7-9099-6A06-79E73EDF4FA5}"/>
              </a:ext>
            </a:extLst>
          </p:cNvPr>
          <p:cNvSpPr/>
          <p:nvPr userDrawn="1"/>
        </p:nvSpPr>
        <p:spPr>
          <a:xfrm>
            <a:off x="270934" y="6129867"/>
            <a:ext cx="9592733" cy="143933"/>
          </a:xfrm>
          <a:prstGeom prst="rect">
            <a:avLst/>
          </a:prstGeom>
          <a:solidFill>
            <a:srgbClr val="1656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7510CE-2955-84A6-ACD8-BDC44BE738BC}"/>
              </a:ext>
            </a:extLst>
          </p:cNvPr>
          <p:cNvSpPr txBox="1"/>
          <p:nvPr userDrawn="1"/>
        </p:nvSpPr>
        <p:spPr>
          <a:xfrm>
            <a:off x="9905999" y="5992208"/>
            <a:ext cx="2218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1656A1"/>
                </a:solidFill>
                <a:latin typeface="Bahnschrift" panose="020B0502040204020203" pitchFamily="34" charset="0"/>
              </a:rPr>
              <a:t>School of Physics</a:t>
            </a:r>
          </a:p>
          <a:p>
            <a:pPr algn="ctr"/>
            <a:r>
              <a:rPr lang="en-IN" sz="2000" dirty="0" err="1">
                <a:solidFill>
                  <a:srgbClr val="1656A1"/>
                </a:solidFill>
                <a:latin typeface="Bahnschrift" panose="020B0502040204020203" pitchFamily="34" charset="0"/>
              </a:rPr>
              <a:t>CMSLab</a:t>
            </a:r>
            <a:endParaRPr lang="en-IN" sz="2000" dirty="0">
              <a:solidFill>
                <a:srgbClr val="1656A1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A9087D6-7312-26C1-B44B-9B6D9D5D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73417"/>
            <a:ext cx="11057468" cy="68542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IN" b="1">
                <a:solidFill>
                  <a:srgbClr val="1656A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B753976-BFBD-85AE-B26F-EF3BCCC91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10879668" cy="4784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957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3D6D-00EB-B7D5-9AF8-C79A30A7F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43" y="2194843"/>
            <a:ext cx="10515600" cy="246831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IN" sz="2800" b="1" dirty="0">
                <a:solidFill>
                  <a:srgbClr val="1656A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0E884-71EC-FBC7-F23F-870524E84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7944" y="4781675"/>
            <a:ext cx="10407651" cy="474243"/>
          </a:xfrm>
        </p:spPr>
        <p:txBody>
          <a:bodyPr/>
          <a:lstStyle>
            <a:lvl1pPr marL="0" indent="0">
              <a:buNone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48DA77-5F6C-6645-3D8C-3790F9EEE181}"/>
              </a:ext>
            </a:extLst>
          </p:cNvPr>
          <p:cNvSpPr/>
          <p:nvPr userDrawn="1"/>
        </p:nvSpPr>
        <p:spPr>
          <a:xfrm>
            <a:off x="270934" y="6129867"/>
            <a:ext cx="9592733" cy="143933"/>
          </a:xfrm>
          <a:prstGeom prst="rect">
            <a:avLst/>
          </a:prstGeom>
          <a:solidFill>
            <a:srgbClr val="1656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DDF18-F659-13BB-8BE8-B98A4EDCC31B}"/>
              </a:ext>
            </a:extLst>
          </p:cNvPr>
          <p:cNvSpPr txBox="1"/>
          <p:nvPr userDrawn="1"/>
        </p:nvSpPr>
        <p:spPr>
          <a:xfrm>
            <a:off x="9905999" y="5992208"/>
            <a:ext cx="2218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1656A1"/>
                </a:solidFill>
                <a:latin typeface="Bahnschrift" panose="020B0502040204020203" pitchFamily="34" charset="0"/>
              </a:rPr>
              <a:t>School of Physics</a:t>
            </a:r>
          </a:p>
          <a:p>
            <a:pPr algn="ctr"/>
            <a:r>
              <a:rPr lang="en-IN" sz="2000" dirty="0" err="1">
                <a:solidFill>
                  <a:srgbClr val="1656A1"/>
                </a:solidFill>
                <a:latin typeface="Bahnschrift" panose="020B0502040204020203" pitchFamily="34" charset="0"/>
              </a:rPr>
              <a:t>CMSLab</a:t>
            </a:r>
            <a:endParaRPr lang="en-IN" sz="2000" dirty="0">
              <a:solidFill>
                <a:srgbClr val="1656A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ECF0DA-D05E-B9FC-108E-0DA87CAE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932" y="6392317"/>
            <a:ext cx="401928" cy="365125"/>
          </a:xfrm>
        </p:spPr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‹#›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4A7647-B2FE-7755-85E7-67207A4D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9799" y="6392318"/>
            <a:ext cx="1041401" cy="365125"/>
          </a:xfrm>
        </p:spPr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B85A935-4727-5737-8872-8AA9CDFE9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8132" y="6392318"/>
            <a:ext cx="4114800" cy="365125"/>
          </a:xfrm>
        </p:spPr>
        <p:txBody>
          <a:bodyPr/>
          <a:lstStyle/>
          <a:p>
            <a:pPr algn="l"/>
            <a:r>
              <a:rPr lang="en-IN" sz="1300" dirty="0">
                <a:solidFill>
                  <a:srgbClr val="1656A1"/>
                </a:solidFill>
              </a:rPr>
              <a:t>Prayag Yadav | School of Physics</a:t>
            </a:r>
          </a:p>
        </p:txBody>
      </p:sp>
    </p:spTree>
    <p:extLst>
      <p:ext uri="{BB962C8B-B14F-4D97-AF65-F5344CB8AC3E}">
        <p14:creationId xmlns:p14="http://schemas.microsoft.com/office/powerpoint/2010/main" val="139254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650D3-200E-6DFD-18A7-33946455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E44C0-88E4-D680-F15B-A47F44F68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10A75-82F8-1848-68AC-A36B65ED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1D71D-5228-85D1-C8B7-697F9D6E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3D786-3B4D-47AE-9B58-741F8795CBE8}" type="datetime3">
              <a:rPr lang="en-IN" smtClean="0"/>
              <a:t>2 August 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26333-7BD9-BDC2-0B63-E27380C8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6A10A-0990-82DB-EFBE-CF0FF534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9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8BD3-ADF7-EBC9-EAE4-67E901AB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8798F-3CD1-94E5-B9F3-FB393F7D3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5F985-439C-4C34-F0FC-C52BDE62D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9313E-BA03-539B-B359-897C77FA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7262F-EF60-C28D-89BA-B87096D14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F3F5A-D060-1E8D-740A-48D2594A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F17B0-7A63-44E1-B072-BD8C5BEE5ED7}" type="datetime3">
              <a:rPr lang="en-IN" smtClean="0"/>
              <a:t>2 August 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4261B-039B-93ED-338A-B752EEE3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DED644-26FF-AA79-B0C8-9788D9CE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627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3D37-6AB3-CC1B-F8D4-1768A089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5BB03-5B2B-3B69-5298-E50E7A5D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EBC6C-7A44-48A4-9F06-F8F77BCF26DF}" type="datetime3">
              <a:rPr lang="en-IN" smtClean="0"/>
              <a:t>2 August 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3CE6-CB6A-B25D-9215-A39FC7B1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07E0C-1098-597C-C8A6-DC17B544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18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972D7-5ED0-7654-D71C-8DE08F36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AAF33-6CA0-4F13-9D6C-A7E04F8157EA}" type="datetime3">
              <a:rPr lang="en-IN" smtClean="0"/>
              <a:t>2 August 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B9D00-8FF8-9AE3-07B5-49DDC8FC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74D05-9846-850C-0B73-1F139BF8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7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1FE8-E361-C739-1F1C-B3EB473D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414B-1C4E-B8D0-39B9-85361E4A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1E53B-192D-DBA7-712B-A4B78890C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792E7-822E-E889-1F54-61B98253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E240-D606-4CB8-AF32-51D36DFFD56B}" type="datetime3">
              <a:rPr lang="en-IN" smtClean="0"/>
              <a:t>2 August 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ECB6B-0870-40F8-A749-F0A21348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5B0FE-B0A7-DD18-39CD-3D4AD2F2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68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5A80-C83F-E0F8-E20A-47633DAF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8C7E68-CEEB-32B1-FB8A-74BF4C053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96C5A-81E4-6A0E-3621-09973724E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9600A-C915-F886-2236-8CBAE7F1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D2315-FF30-438C-B839-BA4E1094AA81}" type="datetime3">
              <a:rPr lang="en-IN" smtClean="0"/>
              <a:t>2 August 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F354A-A50B-667D-102A-9680ED66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66FFD-E188-304F-0FEF-C21D7F49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21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A2FA7-183B-0408-9682-24FC6135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1C4BA-9406-D4DD-D496-86C6F1E34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78468-498A-0C78-47EC-1C418B92B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A80A-5E96-4713-88F8-98D175702DCA}" type="datetime3">
              <a:rPr lang="en-IN" smtClean="0"/>
              <a:t>2 August 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541D-0079-E2D0-896B-93693187A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2617F-9374-C4CA-0BBC-3118C415D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40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1186603/" TargetMode="External"/><Relationship Id="rId2" Type="http://schemas.openxmlformats.org/officeDocument/2006/relationships/hyperlink" Target="https://github.com/prayagyadav/ColumnarHEP.gi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34.sv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F340AE-D300-ED8E-541F-D9DB5470540B}"/>
              </a:ext>
            </a:extLst>
          </p:cNvPr>
          <p:cNvSpPr/>
          <p:nvPr/>
        </p:nvSpPr>
        <p:spPr>
          <a:xfrm>
            <a:off x="0" y="-8788"/>
            <a:ext cx="12192000" cy="1015999"/>
          </a:xfrm>
          <a:prstGeom prst="rect">
            <a:avLst/>
          </a:prstGeom>
          <a:solidFill>
            <a:srgbClr val="1656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C3863C-C71A-0458-F233-180F2B7E431B}"/>
              </a:ext>
            </a:extLst>
          </p:cNvPr>
          <p:cNvGrpSpPr/>
          <p:nvPr/>
        </p:nvGrpSpPr>
        <p:grpSpPr>
          <a:xfrm>
            <a:off x="-1" y="228972"/>
            <a:ext cx="11946468" cy="574983"/>
            <a:chOff x="-1" y="228972"/>
            <a:chExt cx="11946468" cy="574983"/>
          </a:xfrm>
        </p:grpSpPr>
        <p:pic>
          <p:nvPicPr>
            <p:cNvPr id="6" name="Picture 5" descr="A deep blue background with white text">
              <a:extLst>
                <a:ext uri="{FF2B5EF4-FFF2-40B4-BE49-F238E27FC236}">
                  <a16:creationId xmlns:a16="http://schemas.microsoft.com/office/drawing/2014/main" id="{801929C5-303E-3436-2BF0-05461A09D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67" y="228972"/>
              <a:ext cx="2895600" cy="57498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ADA5F-3388-720C-5C79-7DFD0E6D89D7}"/>
                </a:ext>
              </a:extLst>
            </p:cNvPr>
            <p:cNvSpPr txBox="1"/>
            <p:nvPr/>
          </p:nvSpPr>
          <p:spPr>
            <a:xfrm>
              <a:off x="6680201" y="316409"/>
              <a:ext cx="2489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School of Physics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C6A8BF-E3BA-9D3A-6698-2A4B0DAB289B}"/>
                </a:ext>
              </a:extLst>
            </p:cNvPr>
            <p:cNvSpPr/>
            <p:nvPr/>
          </p:nvSpPr>
          <p:spPr>
            <a:xfrm>
              <a:off x="-1" y="438986"/>
              <a:ext cx="6680202" cy="153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A88B5-A53C-6C61-01A4-35999ECE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88B9B-D2A1-4A5B-95C0-8403133D5574}" type="datetime3">
              <a:rPr lang="en-IN" smtClean="0"/>
              <a:t>2 August 2023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80524C-0440-BCF4-1CDF-3C3EAD1CA0E5}"/>
              </a:ext>
            </a:extLst>
          </p:cNvPr>
          <p:cNvSpPr txBox="1"/>
          <p:nvPr/>
        </p:nvSpPr>
        <p:spPr>
          <a:xfrm>
            <a:off x="5637362" y="296748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C7DC6F-98F4-C7D9-2743-2E2816AC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81" y="4649637"/>
            <a:ext cx="11695021" cy="923329"/>
          </a:xfrm>
        </p:spPr>
        <p:txBody>
          <a:bodyPr/>
          <a:lstStyle/>
          <a:p>
            <a:r>
              <a:rPr lang="en-IN" sz="2800" b="1" dirty="0">
                <a:solidFill>
                  <a:srgbClr val="1656A1"/>
                </a:solidFill>
              </a:rPr>
              <a:t>columnar analysis - I</a:t>
            </a:r>
            <a:br>
              <a:rPr lang="en-IN" sz="2800" b="1" dirty="0">
                <a:solidFill>
                  <a:srgbClr val="1656A1"/>
                </a:solidFill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0595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28459-06CC-66C1-34A5-7AB2C3D7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10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28ED-20F3-6C30-92D9-CB009811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FA9E7-59E9-49C4-40DB-712F3967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8D7E1E-F655-F227-6474-44BF9B66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Why should we use python?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6C0AF4-A491-DE3A-28B5-51310C20E5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0932" y="1252221"/>
            <a:ext cx="5617535" cy="3816598"/>
          </a:xfrm>
        </p:spPr>
        <p:txBody>
          <a:bodyPr>
            <a:normAutofit/>
          </a:bodyPr>
          <a:lstStyle/>
          <a:p>
            <a:r>
              <a:rPr lang="en-IN" sz="2000" dirty="0"/>
              <a:t>Python continues to be the fastest growing language in the world.</a:t>
            </a:r>
          </a:p>
          <a:p>
            <a:r>
              <a:rPr lang="en-IN" sz="2000" dirty="0"/>
              <a:t>Python has a high-level syntax which is easy to learn.</a:t>
            </a:r>
          </a:p>
          <a:p>
            <a:r>
              <a:rPr lang="en-IN" sz="2000" dirty="0"/>
              <a:t>Python has extensive community support with thousands of libraries and modules.</a:t>
            </a:r>
          </a:p>
          <a:p>
            <a:r>
              <a:rPr lang="en-IN" sz="2000" dirty="0"/>
              <a:t>Strong support for machine leaning applications.</a:t>
            </a:r>
          </a:p>
          <a:p>
            <a:r>
              <a:rPr lang="en-IN" sz="2000" dirty="0"/>
              <a:t>Good implementation for parallel computing  and big data scenarios.</a:t>
            </a:r>
          </a:p>
        </p:txBody>
      </p:sp>
      <p:pic>
        <p:nvPicPr>
          <p:cNvPr id="1026" name="Picture 2" descr="Infographic: The Most Popular Programming Languages | Statista">
            <a:extLst>
              <a:ext uri="{FF2B5EF4-FFF2-40B4-BE49-F238E27FC236}">
                <a16:creationId xmlns:a16="http://schemas.microsoft.com/office/drawing/2014/main" id="{12EE062D-4FC2-193F-9475-EE36BEE97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932" y="1252221"/>
            <a:ext cx="5356629" cy="38165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E7C696-3298-2588-1865-0CC8FE1B8246}"/>
              </a:ext>
            </a:extLst>
          </p:cNvPr>
          <p:cNvSpPr txBox="1"/>
          <p:nvPr/>
        </p:nvSpPr>
        <p:spPr>
          <a:xfrm>
            <a:off x="9363456" y="469948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2019 data</a:t>
            </a:r>
          </a:p>
        </p:txBody>
      </p:sp>
    </p:spTree>
    <p:extLst>
      <p:ext uri="{BB962C8B-B14F-4D97-AF65-F5344CB8AC3E}">
        <p14:creationId xmlns:p14="http://schemas.microsoft.com/office/powerpoint/2010/main" val="122928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28459-06CC-66C1-34A5-7AB2C3D75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11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128ED-20F3-6C30-92D9-CB009811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FA9E7-59E9-49C4-40DB-712F3967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8D7E1E-F655-F227-6474-44BF9B66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45985"/>
            <a:ext cx="11057468" cy="685429"/>
          </a:xfrm>
        </p:spPr>
        <p:txBody>
          <a:bodyPr>
            <a:normAutofit fontScale="90000"/>
          </a:bodyPr>
          <a:lstStyle/>
          <a:p>
            <a:r>
              <a:rPr lang="en-IN" dirty="0"/>
              <a:t>Why should we use python?: Libraries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71B72E-B24A-0F06-C297-BE489A7C8E20}"/>
              </a:ext>
            </a:extLst>
          </p:cNvPr>
          <p:cNvGrpSpPr/>
          <p:nvPr/>
        </p:nvGrpSpPr>
        <p:grpSpPr>
          <a:xfrm>
            <a:off x="270932" y="785303"/>
            <a:ext cx="10690036" cy="3831499"/>
            <a:chOff x="396008" y="1013903"/>
            <a:chExt cx="10690036" cy="3831499"/>
          </a:xfrm>
        </p:grpSpPr>
        <p:pic>
          <p:nvPicPr>
            <p:cNvPr id="1030" name="Picture 6" descr="NumPy logo refresh · Issue #37 · numpy/numpy.org · GitHub">
              <a:extLst>
                <a:ext uri="{FF2B5EF4-FFF2-40B4-BE49-F238E27FC236}">
                  <a16:creationId xmlns:a16="http://schemas.microsoft.com/office/drawing/2014/main" id="{2095199A-D5D7-6B65-AC4A-7C87709A9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76" y="1013903"/>
              <a:ext cx="1647194" cy="1647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reating Line Plots and Pie Charts with Python's Matplotlib Library ...">
              <a:extLst>
                <a:ext uri="{FF2B5EF4-FFF2-40B4-BE49-F238E27FC236}">
                  <a16:creationId xmlns:a16="http://schemas.microsoft.com/office/drawing/2014/main" id="{DE9D764F-9CEA-0232-11E7-1F4E9C77C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50" y="1485032"/>
              <a:ext cx="2856261" cy="68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ciPy and NumPy - Full Stack Python">
              <a:extLst>
                <a:ext uri="{FF2B5EF4-FFF2-40B4-BE49-F238E27FC236}">
                  <a16:creationId xmlns:a16="http://schemas.microsoft.com/office/drawing/2014/main" id="{225936E6-99F9-5D74-D7D6-53BC2C5CB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2932" y="1401568"/>
              <a:ext cx="2145263" cy="85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ython Pandas Pro – Session Three – Setting and Operations | Python ...">
              <a:extLst>
                <a:ext uri="{FF2B5EF4-FFF2-40B4-BE49-F238E27FC236}">
                  <a16:creationId xmlns:a16="http://schemas.microsoft.com/office/drawing/2014/main" id="{5D51F1A0-D848-97DD-D794-1758E90E3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475" y="1320285"/>
              <a:ext cx="2332569" cy="943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9EB250-F6EC-4D09-8007-0D60CC50B997}"/>
                </a:ext>
              </a:extLst>
            </p:cNvPr>
            <p:cNvGrpSpPr/>
            <p:nvPr/>
          </p:nvGrpSpPr>
          <p:grpSpPr>
            <a:xfrm>
              <a:off x="396008" y="3135113"/>
              <a:ext cx="8062730" cy="1505998"/>
              <a:chOff x="396008" y="3135113"/>
              <a:chExt cx="8062730" cy="1505998"/>
            </a:xfrm>
          </p:grpSpPr>
          <p:pic>
            <p:nvPicPr>
              <p:cNvPr id="6" name="Picture 6" descr="Scikit Learn – Thomas J. Ackermann">
                <a:extLst>
                  <a:ext uri="{FF2B5EF4-FFF2-40B4-BE49-F238E27FC236}">
                    <a16:creationId xmlns:a16="http://schemas.microsoft.com/office/drawing/2014/main" id="{12EA2B3B-8A17-9FF7-0E5D-1C73D699E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008" y="3192027"/>
                <a:ext cx="2145925" cy="1154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Pytorch 1 6 Released Microsoft To Take Care Of The Windows Version Of ...">
                <a:extLst>
                  <a:ext uri="{FF2B5EF4-FFF2-40B4-BE49-F238E27FC236}">
                    <a16:creationId xmlns:a16="http://schemas.microsoft.com/office/drawing/2014/main" id="{3F9953DE-51F1-9E30-B4BC-5DDFF6AF63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1650" y="3664303"/>
                <a:ext cx="2758685" cy="551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Oursky - Build Great Software Products">
                <a:extLst>
                  <a:ext uri="{FF2B5EF4-FFF2-40B4-BE49-F238E27FC236}">
                    <a16:creationId xmlns:a16="http://schemas.microsoft.com/office/drawing/2014/main" id="{1E2D13C0-6CD2-E890-3D79-62920E3DF7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1408" y="3135113"/>
                <a:ext cx="2677330" cy="1505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40" name="Picture 16" descr="Jupyter – Logos Download">
              <a:extLst>
                <a:ext uri="{FF2B5EF4-FFF2-40B4-BE49-F238E27FC236}">
                  <a16:creationId xmlns:a16="http://schemas.microsoft.com/office/drawing/2014/main" id="{F3041017-7755-6DD7-EC7A-667AB66F9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849" y="3009238"/>
              <a:ext cx="1567115" cy="1836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9E62DA-260C-C383-58FE-33618348EFEA}"/>
              </a:ext>
            </a:extLst>
          </p:cNvPr>
          <p:cNvGrpSpPr/>
          <p:nvPr/>
        </p:nvGrpSpPr>
        <p:grpSpPr>
          <a:xfrm>
            <a:off x="471896" y="1017338"/>
            <a:ext cx="10426905" cy="1142254"/>
            <a:chOff x="252228" y="4810744"/>
            <a:chExt cx="10426905" cy="1142254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716D058F-9B34-F9EF-D225-9532D5C26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591" y="5186765"/>
              <a:ext cx="2252812" cy="39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CC5173C8-D241-D715-FC0B-BDC69094E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0233" y="4940949"/>
              <a:ext cx="1768900" cy="88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 black and white logo&#10;&#10;Description automatically generated">
              <a:extLst>
                <a:ext uri="{FF2B5EF4-FFF2-40B4-BE49-F238E27FC236}">
                  <a16:creationId xmlns:a16="http://schemas.microsoft.com/office/drawing/2014/main" id="{499A59F3-ED1C-8439-6A0B-49E465CF5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121" y="4810744"/>
              <a:ext cx="2141694" cy="1142254"/>
            </a:xfrm>
            <a:prstGeom prst="rect">
              <a:avLst/>
            </a:prstGeom>
          </p:spPr>
        </p:pic>
        <p:pic>
          <p:nvPicPr>
            <p:cNvPr id="14" name="Picture 13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E98D318C-9B45-490B-0BA8-26C90B24E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28" y="4946893"/>
              <a:ext cx="2416542" cy="8699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0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5.55112E-17 L 2.91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A6C62C-0A68-58CA-5D97-68377E67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12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C4875-9396-AB13-C47D-F4629C52C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742A5-7E85-5DF9-8119-F40B0099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194767-9AB9-307B-42BB-F103D2C1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08103"/>
            <a:ext cx="11057468" cy="685429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Numpy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0FC9B6-DFA5-9326-7BD8-A3B0941588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5353354" cy="4714346"/>
          </a:xfrm>
        </p:spPr>
        <p:txBody>
          <a:bodyPr/>
          <a:lstStyle/>
          <a:p>
            <a:r>
              <a:rPr lang="en-IN" dirty="0" err="1"/>
              <a:t>Numpy</a:t>
            </a:r>
            <a:r>
              <a:rPr lang="en-IN" dirty="0"/>
              <a:t> is short for Numerical Python.</a:t>
            </a:r>
          </a:p>
          <a:p>
            <a:r>
              <a:rPr lang="en-IN" dirty="0"/>
              <a:t>It provides support to handle multidimensional array </a:t>
            </a:r>
            <a:r>
              <a:rPr lang="en-IN" dirty="0" err="1"/>
              <a:t>formated</a:t>
            </a:r>
            <a:r>
              <a:rPr lang="en-IN" dirty="0"/>
              <a:t> data and process such data fast.</a:t>
            </a:r>
          </a:p>
          <a:p>
            <a:r>
              <a:rPr lang="en-IN" dirty="0" err="1"/>
              <a:t>Numpy</a:t>
            </a:r>
            <a:r>
              <a:rPr lang="en-IN" dirty="0"/>
              <a:t> also has a lot of functions  needed for scientific computing.</a:t>
            </a:r>
          </a:p>
        </p:txBody>
      </p:sp>
      <p:pic>
        <p:nvPicPr>
          <p:cNvPr id="2050" name="Picture 2" descr="NumPy logo refresh · Issue #37 · numpy/numpy.org · GitHub">
            <a:extLst>
              <a:ext uri="{FF2B5EF4-FFF2-40B4-BE49-F238E27FC236}">
                <a16:creationId xmlns:a16="http://schemas.microsoft.com/office/drawing/2014/main" id="{3AC572A9-A675-6C36-2BE6-22728061A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834" y="100514"/>
            <a:ext cx="1031234" cy="10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F2A2A2-459F-7946-5AA0-C83BA70DE32D}"/>
              </a:ext>
            </a:extLst>
          </p:cNvPr>
          <p:cNvSpPr txBox="1"/>
          <p:nvPr/>
        </p:nvSpPr>
        <p:spPr>
          <a:xfrm>
            <a:off x="5887961" y="1207483"/>
            <a:ext cx="63040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import </a:t>
            </a:r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numpy</a:t>
            </a: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as np</a:t>
            </a:r>
          </a:p>
          <a:p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a = </a:t>
            </a:r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np.array</a:t>
            </a: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([[1,2,3],[4,5,6],[7,8,9]])</a:t>
            </a:r>
          </a:p>
          <a:p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a</a:t>
            </a:r>
          </a:p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array([[1, 2, 3],</a:t>
            </a:r>
          </a:p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[4, 5, 6],</a:t>
            </a:r>
          </a:p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[7, 8, 9]])</a:t>
            </a:r>
          </a:p>
          <a:p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b = </a:t>
            </a:r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np.arange</a:t>
            </a: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(1,10).reshape((3,3))</a:t>
            </a:r>
          </a:p>
          <a:p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b</a:t>
            </a:r>
          </a:p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array([[1, 2, 3],</a:t>
            </a:r>
          </a:p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[4, 5, 6],</a:t>
            </a:r>
          </a:p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[7, 8, 9]])</a:t>
            </a:r>
          </a:p>
          <a:p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c = </a:t>
            </a:r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np.arange</a:t>
            </a: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(10)</a:t>
            </a:r>
          </a:p>
          <a:p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c</a:t>
            </a:r>
          </a:p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array([0, 1, 2, 3, 4, 5, 6, 7, 8, 9])</a:t>
            </a:r>
          </a:p>
          <a:p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</a:t>
            </a:r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np.sqrt</a:t>
            </a: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(c)</a:t>
            </a:r>
          </a:p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array([0. , 1. , 1.41421356, 1.73205081, 2. ,2.23606798, 2.44948974, 2.64575131, 2.82842712, 3.])</a:t>
            </a:r>
          </a:p>
        </p:txBody>
      </p:sp>
    </p:spTree>
    <p:extLst>
      <p:ext uri="{BB962C8B-B14F-4D97-AF65-F5344CB8AC3E}">
        <p14:creationId xmlns:p14="http://schemas.microsoft.com/office/powerpoint/2010/main" val="2948615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7836-7F06-5F73-2493-E95B0FC40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in HEP (especially from CERN)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36710-8B17-46D4-8AD0-DF5BDFE5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13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DDE41-0145-86E8-0728-20ABCA129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E8C05-10B6-DE45-8F6B-B42C0279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83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BE333-98E0-856B-3E82-CD22E0BC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14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8D2E6-822E-FFF2-B606-66935B9F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04F46-E027-291E-3201-F91CEBCC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442EB7-E9E2-BAE7-C919-DEA9C86B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Let’s look inside a root 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E887A6-C038-F544-313E-2AA3F28D72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1" y="1036637"/>
            <a:ext cx="10502297" cy="4784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prayag@PureBook-S14</a:t>
            </a: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  <a:r>
              <a:rPr lang="en-IN" sz="20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~/Coffea/data</a:t>
            </a: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$ ls 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ZZTo4e.root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prayag@PureBook-S14</a:t>
            </a: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  <a:r>
              <a:rPr lang="en-IN" sz="2000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~/Coffea/data</a:t>
            </a: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$ root –l ZZTo4e.root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root [0]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Attaching file ZZTo4e.root as _file0...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I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TFile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*) 0x55a01b484850</a:t>
            </a:r>
          </a:p>
          <a:p>
            <a:pPr marL="0" indent="0">
              <a:buNone/>
            </a:pP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root [1] .ls</a:t>
            </a:r>
          </a:p>
          <a:p>
            <a:pPr marL="0" indent="0">
              <a:buNone/>
            </a:pPr>
            <a:r>
              <a:rPr lang="en-I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TFile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**         ZZTo4e.root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I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TFile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         ZZTo4e.root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KEY: </a:t>
            </a:r>
            <a:r>
              <a:rPr lang="en-I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TTree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Events;1        Events</a:t>
            </a:r>
          </a:p>
        </p:txBody>
      </p:sp>
    </p:spTree>
    <p:extLst>
      <p:ext uri="{BB962C8B-B14F-4D97-AF65-F5344CB8AC3E}">
        <p14:creationId xmlns:p14="http://schemas.microsoft.com/office/powerpoint/2010/main" val="64971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BE333-98E0-856B-3E82-CD22E0BC2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15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8D2E6-822E-FFF2-B606-66935B9F6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04F46-E027-291E-3201-F91CEBCCE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442EB7-E9E2-BAE7-C919-DEA9C86B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Let’s look inside a root 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E887A6-C038-F544-313E-2AA3F28D72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1" y="1036637"/>
            <a:ext cx="10502297" cy="47847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root [2] Events-&gt;Print()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******************************************************************************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*Tree    :Events    : Events                                                 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*Entries :  1499093 : Total =       324940562 bytes  File  Size =  161655422 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        :          : Tree compression factor =   2.01                       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******************************************************************************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*Br    0 :run       : run/I                                                  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*Entries :  1499093 : Total  Size=    5998601 bytes  File Size  =      31892 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*Baskets :       21 : Basket Size=     485888 bytes  Compression= 188.07     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*............................................................................*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*Br    1 :</a:t>
            </a:r>
            <a:r>
              <a:rPr lang="en-I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luminosityBlock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: </a:t>
            </a:r>
            <a:r>
              <a:rPr lang="en-I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luminosityBlock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I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                    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*Entries :  1499093 : Total  Size=    5998901 bytes  File Size  =      57934 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*Baskets :       21 : Basket Size=     485888 bytes  Compression= 103.53     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*............................................................................*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			…			…			…		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			…			…			…	</a:t>
            </a:r>
          </a:p>
          <a:p>
            <a:pPr marL="0" indent="0">
              <a:buNone/>
            </a:pP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…			…			…			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6FA04AC-CBD3-ABE3-32A4-524BE903CE1B}"/>
              </a:ext>
            </a:extLst>
          </p:cNvPr>
          <p:cNvGrpSpPr/>
          <p:nvPr/>
        </p:nvGrpSpPr>
        <p:grpSpPr>
          <a:xfrm>
            <a:off x="2819400" y="400276"/>
            <a:ext cx="9470571" cy="4225065"/>
            <a:chOff x="2819400" y="400276"/>
            <a:chExt cx="9470571" cy="422506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28440D-3F37-75AB-A52E-04F1975F5DBC}"/>
                </a:ext>
              </a:extLst>
            </p:cNvPr>
            <p:cNvSpPr/>
            <p:nvPr/>
          </p:nvSpPr>
          <p:spPr>
            <a:xfrm>
              <a:off x="2819400" y="2057400"/>
              <a:ext cx="3537857" cy="3592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2A181D-12A3-092D-AD90-6F0DAA82E222}"/>
                </a:ext>
              </a:extLst>
            </p:cNvPr>
            <p:cNvSpPr/>
            <p:nvPr/>
          </p:nvSpPr>
          <p:spPr>
            <a:xfrm>
              <a:off x="6058504" y="3161756"/>
              <a:ext cx="2116668" cy="3592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9DD18A-1668-7D49-4CC1-86AF4857A3A3}"/>
                </a:ext>
              </a:extLst>
            </p:cNvPr>
            <p:cNvSpPr/>
            <p:nvPr/>
          </p:nvSpPr>
          <p:spPr>
            <a:xfrm>
              <a:off x="6058505" y="4266112"/>
              <a:ext cx="2116668" cy="3592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E5E482B-24C3-9B7A-66B4-0EF3F82EEC74}"/>
                </a:ext>
              </a:extLst>
            </p:cNvPr>
            <p:cNvCxnSpPr/>
            <p:nvPr/>
          </p:nvCxnSpPr>
          <p:spPr>
            <a:xfrm flipV="1">
              <a:off x="6357257" y="1401762"/>
              <a:ext cx="2656114" cy="938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8189C3C-46E9-8B6C-F1F4-E1EF7BF3671F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8175172" y="1722066"/>
              <a:ext cx="838199" cy="16193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F29ADE-FE10-C894-D3B7-F03FD32F2C4B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8175173" y="2057400"/>
              <a:ext cx="914398" cy="2388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5753EA-24E2-E169-4E5E-398BEDB739A5}"/>
                </a:ext>
              </a:extLst>
            </p:cNvPr>
            <p:cNvSpPr txBox="1"/>
            <p:nvPr/>
          </p:nvSpPr>
          <p:spPr>
            <a:xfrm>
              <a:off x="9171213" y="2531718"/>
              <a:ext cx="31187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What’s going on?</a:t>
              </a:r>
              <a:endParaRPr lang="en-IN" sz="28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0" name="Picture 19" descr="Movie Time Chicken">
              <a:extLst>
                <a:ext uri="{FF2B5EF4-FFF2-40B4-BE49-F238E27FC236}">
                  <a16:creationId xmlns:a16="http://schemas.microsoft.com/office/drawing/2014/main" id="{4ABE233C-3F5C-ABB8-B09A-DC651E5E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0698" y="400276"/>
              <a:ext cx="1971562" cy="197156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FAAE55D-76F1-BB88-071D-35D646D19E1A}"/>
              </a:ext>
            </a:extLst>
          </p:cNvPr>
          <p:cNvSpPr txBox="1"/>
          <p:nvPr/>
        </p:nvSpPr>
        <p:spPr>
          <a:xfrm>
            <a:off x="9410698" y="3132729"/>
            <a:ext cx="2520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1656A1"/>
                </a:solidFill>
                <a:latin typeface="Comic Sans MS" panose="030F0702030302020204" pitchFamily="66" charset="0"/>
              </a:rPr>
              <a:t>[ Answer in upcoming slides ]</a:t>
            </a:r>
          </a:p>
        </p:txBody>
      </p:sp>
    </p:spTree>
    <p:extLst>
      <p:ext uri="{BB962C8B-B14F-4D97-AF65-F5344CB8AC3E}">
        <p14:creationId xmlns:p14="http://schemas.microsoft.com/office/powerpoint/2010/main" val="381116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EEE60-EC46-8172-DFDE-DA62612C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16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E2D24-B380-5511-D6A8-F4425E0FF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326D-A77B-5ABF-1583-99B66CB8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0018CF-2EE3-AB61-5B9E-BD940018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73417"/>
            <a:ext cx="7621211" cy="685429"/>
          </a:xfrm>
        </p:spPr>
        <p:txBody>
          <a:bodyPr>
            <a:normAutofit fontScale="90000"/>
          </a:bodyPr>
          <a:lstStyle/>
          <a:p>
            <a:r>
              <a:rPr lang="en-IN" dirty="0"/>
              <a:t>The Anatomy of .root files  and </a:t>
            </a:r>
            <a:r>
              <a:rPr lang="en-IN" dirty="0" err="1"/>
              <a:t>TTree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88CC44-054A-863B-CE52-F17F28BD39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5386011" cy="4784725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Root files are made specifically for data compression and to handle objects called </a:t>
            </a:r>
            <a:r>
              <a:rPr lang="en-IN" dirty="0" err="1"/>
              <a:t>TTree</a:t>
            </a:r>
            <a:r>
              <a:rPr lang="en-IN" dirty="0"/>
              <a:t> .</a:t>
            </a:r>
          </a:p>
          <a:p>
            <a:r>
              <a:rPr lang="en-IN" dirty="0"/>
              <a:t>A tree may contain several Branches.</a:t>
            </a:r>
          </a:p>
          <a:p>
            <a:r>
              <a:rPr lang="en-IN" dirty="0"/>
              <a:t>A Branch usually contains a long list of events(Record type row wise).  </a:t>
            </a:r>
          </a:p>
          <a:p>
            <a:r>
              <a:rPr lang="en-IN" dirty="0"/>
              <a:t>Each event has a constant list of variables(leaves) stored in their individual columns.</a:t>
            </a:r>
          </a:p>
          <a:p>
            <a:r>
              <a:rPr lang="en-IN" dirty="0"/>
              <a:t>Each variable contains a data type ,for e.g., 1D array.(Basket)</a:t>
            </a:r>
          </a:p>
          <a:p>
            <a:r>
              <a:rPr lang="en-IN" dirty="0"/>
              <a:t>These 1D array usually have variable lengths.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771A22-4A11-1071-0E7E-BF4DC865955A}"/>
              </a:ext>
            </a:extLst>
          </p:cNvPr>
          <p:cNvSpPr txBox="1"/>
          <p:nvPr/>
        </p:nvSpPr>
        <p:spPr>
          <a:xfrm>
            <a:off x="8382000" y="370114"/>
            <a:ext cx="232954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dirty="0" err="1">
                <a:latin typeface="Comic Sans MS" panose="030F0702030302020204" pitchFamily="66" charset="0"/>
              </a:rPr>
              <a:t>Example.root</a:t>
            </a:r>
            <a:endParaRPr lang="en-IN" sz="2000" dirty="0">
              <a:latin typeface="Comic Sans MS" panose="030F0702030302020204" pitchFamily="66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5D0B8FC-4BB2-2CFE-E9F9-2459C76B9A17}"/>
              </a:ext>
            </a:extLst>
          </p:cNvPr>
          <p:cNvGrpSpPr/>
          <p:nvPr/>
        </p:nvGrpSpPr>
        <p:grpSpPr>
          <a:xfrm>
            <a:off x="7402285" y="762000"/>
            <a:ext cx="4789715" cy="1183882"/>
            <a:chOff x="7402285" y="762000"/>
            <a:chExt cx="4789715" cy="118388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7DEC8B-183D-A9A6-A8B6-54B30058B0C4}"/>
                </a:ext>
              </a:extLst>
            </p:cNvPr>
            <p:cNvSpPr txBox="1"/>
            <p:nvPr/>
          </p:nvSpPr>
          <p:spPr>
            <a:xfrm>
              <a:off x="7402285" y="1545772"/>
              <a:ext cx="2329543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000" dirty="0" err="1">
                  <a:latin typeface="Comic Sans MS" panose="030F0702030302020204" pitchFamily="66" charset="0"/>
                </a:rPr>
                <a:t>TTree</a:t>
              </a:r>
              <a:endParaRPr lang="en-IN" sz="2000" dirty="0">
                <a:latin typeface="Comic Sans MS" panose="030F0702030302020204" pitchFamily="66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C9396-FBA3-F484-C181-7EAA65AF6DFC}"/>
                </a:ext>
              </a:extLst>
            </p:cNvPr>
            <p:cNvSpPr txBox="1"/>
            <p:nvPr/>
          </p:nvSpPr>
          <p:spPr>
            <a:xfrm>
              <a:off x="9862457" y="1545772"/>
              <a:ext cx="2329543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latin typeface="Comic Sans MS" panose="030F0702030302020204" pitchFamily="66" charset="0"/>
                </a:rPr>
                <a:t>Other objects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9608182-95D1-E648-2E10-FABA563D3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49393" y="762000"/>
              <a:ext cx="1074963" cy="657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FECE41-3A1E-22CA-755C-7F41220834BA}"/>
                </a:ext>
              </a:extLst>
            </p:cNvPr>
            <p:cNvCxnSpPr>
              <a:cxnSpLocks/>
            </p:cNvCxnSpPr>
            <p:nvPr/>
          </p:nvCxnSpPr>
          <p:spPr>
            <a:xfrm>
              <a:off x="9786257" y="773966"/>
              <a:ext cx="729343" cy="7407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29670B0-30E3-FF67-76E5-C51122BBA909}"/>
              </a:ext>
            </a:extLst>
          </p:cNvPr>
          <p:cNvGrpSpPr/>
          <p:nvPr/>
        </p:nvGrpSpPr>
        <p:grpSpPr>
          <a:xfrm>
            <a:off x="6477001" y="1945882"/>
            <a:ext cx="4691742" cy="1034691"/>
            <a:chOff x="6477001" y="1945882"/>
            <a:chExt cx="4691742" cy="103469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1EA3A0-62C9-40D2-86D9-DCC6897E35F1}"/>
                </a:ext>
              </a:extLst>
            </p:cNvPr>
            <p:cNvSpPr txBox="1"/>
            <p:nvPr/>
          </p:nvSpPr>
          <p:spPr>
            <a:xfrm>
              <a:off x="6477001" y="2580463"/>
              <a:ext cx="1306286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latin typeface="Comic Sans MS" panose="030F0702030302020204" pitchFamily="66" charset="0"/>
                </a:rPr>
                <a:t>Branch 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A90CD8-16A2-6D80-C831-0C9985993FE7}"/>
                </a:ext>
              </a:extLst>
            </p:cNvPr>
            <p:cNvSpPr txBox="1"/>
            <p:nvPr/>
          </p:nvSpPr>
          <p:spPr>
            <a:xfrm>
              <a:off x="8240485" y="2580463"/>
              <a:ext cx="1306286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latin typeface="Comic Sans MS" panose="030F0702030302020204" pitchFamily="66" charset="0"/>
                </a:rPr>
                <a:t>Branch 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4F64851-1902-22C4-543F-032AFDDCF685}"/>
                </a:ext>
              </a:extLst>
            </p:cNvPr>
            <p:cNvSpPr txBox="1"/>
            <p:nvPr/>
          </p:nvSpPr>
          <p:spPr>
            <a:xfrm>
              <a:off x="9862457" y="2580463"/>
              <a:ext cx="1306286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000" dirty="0">
                  <a:latin typeface="Comic Sans MS" panose="030F0702030302020204" pitchFamily="66" charset="0"/>
                </a:rPr>
                <a:t>Branch 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4FB1200-BA6C-5304-4E4E-E240BAFE91D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 flipH="1">
              <a:off x="7157357" y="1945882"/>
              <a:ext cx="1409700" cy="51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C24F138-E235-4ECD-3A2C-2C8FC95078EA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8567057" y="1945882"/>
              <a:ext cx="293914" cy="527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37D96C-491B-910D-DCD7-2D99779582B0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8567057" y="1945882"/>
              <a:ext cx="1948543" cy="51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D7C7B9-5A50-4BAA-E8E1-6EA6410FA6EE}"/>
              </a:ext>
            </a:extLst>
          </p:cNvPr>
          <p:cNvGrpSpPr/>
          <p:nvPr/>
        </p:nvGrpSpPr>
        <p:grpSpPr>
          <a:xfrm>
            <a:off x="6749142" y="2980573"/>
            <a:ext cx="1306286" cy="907626"/>
            <a:chOff x="6749142" y="2980573"/>
            <a:chExt cx="1306286" cy="90762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731FCA-D92A-1EB7-9A5A-168976FF57AB}"/>
                </a:ext>
              </a:extLst>
            </p:cNvPr>
            <p:cNvSpPr txBox="1"/>
            <p:nvPr/>
          </p:nvSpPr>
          <p:spPr>
            <a:xfrm>
              <a:off x="6749142" y="3488089"/>
              <a:ext cx="1306286" cy="40011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2000" dirty="0" err="1">
                  <a:latin typeface="Comic Sans MS" panose="030F0702030302020204" pitchFamily="66" charset="0"/>
                </a:rPr>
                <a:t>Muon_E</a:t>
              </a:r>
              <a:endParaRPr lang="en-IN" sz="2000" dirty="0">
                <a:latin typeface="Comic Sans MS" panose="030F0702030302020204" pitchFamily="66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08F5B2B-4298-F9F6-5D06-8733F6CECD92}"/>
                </a:ext>
              </a:extLst>
            </p:cNvPr>
            <p:cNvCxnSpPr>
              <a:cxnSpLocks/>
              <a:stCxn id="10" idx="2"/>
              <a:endCxn id="13" idx="0"/>
            </p:cNvCxnSpPr>
            <p:nvPr/>
          </p:nvCxnSpPr>
          <p:spPr>
            <a:xfrm>
              <a:off x="7130144" y="2980573"/>
              <a:ext cx="272141" cy="507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52CB8E9-A05B-A359-E194-9815EA1CCD71}"/>
              </a:ext>
            </a:extLst>
          </p:cNvPr>
          <p:cNvGrpSpPr/>
          <p:nvPr/>
        </p:nvGrpSpPr>
        <p:grpSpPr>
          <a:xfrm>
            <a:off x="6629400" y="3888199"/>
            <a:ext cx="4397828" cy="2334946"/>
            <a:chOff x="6629400" y="3888199"/>
            <a:chExt cx="4397828" cy="233494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BEDEB4E-43F1-29E8-D114-F736CB1A74A5}"/>
                </a:ext>
              </a:extLst>
            </p:cNvPr>
            <p:cNvSpPr/>
            <p:nvPr/>
          </p:nvSpPr>
          <p:spPr>
            <a:xfrm>
              <a:off x="6645729" y="4230509"/>
              <a:ext cx="4207328" cy="186549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DD42EF-3F86-51A6-3A8F-629307D066F6}"/>
                </a:ext>
              </a:extLst>
            </p:cNvPr>
            <p:cNvSpPr txBox="1"/>
            <p:nvPr/>
          </p:nvSpPr>
          <p:spPr>
            <a:xfrm>
              <a:off x="6629400" y="4191820"/>
              <a:ext cx="439782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Event 1 : [123.2   44.5]</a:t>
              </a:r>
            </a:p>
            <a:p>
              <a:r>
                <a:rPr lang="en-IN" dirty="0"/>
                <a:t>Event 2 : []</a:t>
              </a:r>
            </a:p>
            <a:p>
              <a:r>
                <a:rPr lang="en-IN" dirty="0"/>
                <a:t>Event 3 :[12.2   0.6   55.0   34.9]</a:t>
              </a:r>
            </a:p>
            <a:p>
              <a:r>
                <a:rPr lang="en-IN" dirty="0"/>
                <a:t>Event 4 :[91.2]</a:t>
              </a:r>
            </a:p>
            <a:p>
              <a:r>
                <a:rPr lang="en-IN" dirty="0"/>
                <a:t>.</a:t>
              </a:r>
            </a:p>
            <a:p>
              <a:r>
                <a:rPr lang="en-IN" dirty="0"/>
                <a:t>.</a:t>
              </a:r>
            </a:p>
            <a:p>
              <a:r>
                <a:rPr lang="en-IN" dirty="0"/>
                <a:t>.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7FC5908-4582-D963-7919-61BCCE592CA1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402285" y="3888199"/>
              <a:ext cx="326571" cy="3036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539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854CEE-A0C7-22F3-790E-D2F94893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17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8C979-5392-05A2-5BC0-34855AC81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EE566-C9ED-1C53-BCED-97AF75862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60959-295E-22F6-0214-5E06E54C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Jaggedness and Compression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21372-D0FF-047E-B8B1-E4D713774C7F}"/>
              </a:ext>
            </a:extLst>
          </p:cNvPr>
          <p:cNvSpPr txBox="1"/>
          <p:nvPr/>
        </p:nvSpPr>
        <p:spPr>
          <a:xfrm>
            <a:off x="270932" y="1905506"/>
            <a:ext cx="43978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Muon_E</a:t>
            </a:r>
            <a:endParaRPr lang="en-IN" sz="2400" b="1" dirty="0"/>
          </a:p>
          <a:p>
            <a:r>
              <a:rPr lang="en-IN" sz="2400" dirty="0"/>
              <a:t>Event 1 : [123.2   44.5]</a:t>
            </a:r>
          </a:p>
          <a:p>
            <a:r>
              <a:rPr lang="en-IN" sz="2400" dirty="0"/>
              <a:t>Event 2 : []</a:t>
            </a:r>
          </a:p>
          <a:p>
            <a:r>
              <a:rPr lang="en-IN" sz="2400" dirty="0"/>
              <a:t>Event 3 :[12.2   0.6   55.0   34.9]</a:t>
            </a:r>
          </a:p>
          <a:p>
            <a:r>
              <a:rPr lang="en-IN" sz="2400" dirty="0"/>
              <a:t>Event 4 :[91.2]</a:t>
            </a:r>
          </a:p>
          <a:p>
            <a:r>
              <a:rPr lang="en-IN" sz="2400" dirty="0"/>
              <a:t>.</a:t>
            </a:r>
          </a:p>
          <a:p>
            <a:r>
              <a:rPr lang="en-IN" sz="2400" dirty="0"/>
              <a:t>.</a:t>
            </a:r>
          </a:p>
          <a:p>
            <a:r>
              <a:rPr lang="en-IN" sz="24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F21D4-DACA-3D2D-EE3C-D0FC8773070D}"/>
              </a:ext>
            </a:extLst>
          </p:cNvPr>
          <p:cNvSpPr txBox="1"/>
          <p:nvPr/>
        </p:nvSpPr>
        <p:spPr>
          <a:xfrm>
            <a:off x="357174" y="1490054"/>
            <a:ext cx="2701711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/>
                </a:solidFill>
              </a:rPr>
              <a:t>Jagged Structure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CCC3E-A941-4FBB-2D7C-6911FDEC0761}"/>
              </a:ext>
            </a:extLst>
          </p:cNvPr>
          <p:cNvSpPr txBox="1"/>
          <p:nvPr/>
        </p:nvSpPr>
        <p:spPr>
          <a:xfrm>
            <a:off x="6112932" y="958846"/>
            <a:ext cx="6079068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/>
                </a:solidFill>
              </a:rPr>
              <a:t>Columnar structure with offset array for event reference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D5587E-196E-F994-BFF7-53CCEFCB87C2}"/>
              </a:ext>
            </a:extLst>
          </p:cNvPr>
          <p:cNvGrpSpPr/>
          <p:nvPr/>
        </p:nvGrpSpPr>
        <p:grpSpPr>
          <a:xfrm>
            <a:off x="4668760" y="1273629"/>
            <a:ext cx="4605868" cy="4154984"/>
            <a:chOff x="4668760" y="1273629"/>
            <a:chExt cx="4605868" cy="415498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FBF66E8-47CC-F048-6F48-896157980A5F}"/>
                </a:ext>
              </a:extLst>
            </p:cNvPr>
            <p:cNvGrpSpPr/>
            <p:nvPr/>
          </p:nvGrpSpPr>
          <p:grpSpPr>
            <a:xfrm>
              <a:off x="6477000" y="1273629"/>
              <a:ext cx="2797628" cy="4154984"/>
              <a:chOff x="6477000" y="1273629"/>
              <a:chExt cx="2797628" cy="415498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60315B-F42D-1210-8FAA-26A70C82FB75}"/>
                  </a:ext>
                </a:extLst>
              </p:cNvPr>
              <p:cNvSpPr txBox="1"/>
              <p:nvPr/>
            </p:nvSpPr>
            <p:spPr>
              <a:xfrm>
                <a:off x="6477000" y="1273629"/>
                <a:ext cx="12954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err="1"/>
                  <a:t>Muon_E</a:t>
                </a:r>
                <a:endParaRPr lang="en-IN" sz="2400" b="1" dirty="0"/>
              </a:p>
              <a:p>
                <a:r>
                  <a:rPr lang="en-IN" sz="2400" dirty="0"/>
                  <a:t>123.2</a:t>
                </a:r>
              </a:p>
              <a:p>
                <a:r>
                  <a:rPr lang="en-IN" sz="2400" dirty="0"/>
                  <a:t>44.5</a:t>
                </a:r>
              </a:p>
              <a:p>
                <a:r>
                  <a:rPr lang="en-IN" sz="2400" dirty="0"/>
                  <a:t>12.2</a:t>
                </a:r>
              </a:p>
              <a:p>
                <a:r>
                  <a:rPr lang="en-IN" sz="2400" dirty="0"/>
                  <a:t>0.6</a:t>
                </a:r>
              </a:p>
              <a:p>
                <a:r>
                  <a:rPr lang="en-IN" sz="2400" dirty="0"/>
                  <a:t>55.0</a:t>
                </a:r>
              </a:p>
              <a:p>
                <a:r>
                  <a:rPr lang="en-IN" sz="2400" dirty="0"/>
                  <a:t>34.9</a:t>
                </a:r>
              </a:p>
              <a:p>
                <a:r>
                  <a:rPr lang="en-IN" sz="2400" dirty="0"/>
                  <a:t>91.2</a:t>
                </a:r>
              </a:p>
              <a:p>
                <a:r>
                  <a:rPr lang="en-IN" sz="2400" dirty="0"/>
                  <a:t>.</a:t>
                </a:r>
              </a:p>
              <a:p>
                <a:r>
                  <a:rPr lang="en-IN" sz="2400" dirty="0"/>
                  <a:t>.</a:t>
                </a:r>
              </a:p>
              <a:p>
                <a:r>
                  <a:rPr lang="en-IN" sz="2400" dirty="0"/>
                  <a:t>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9AF451-0430-31AC-C9BE-4D458C41C463}"/>
                  </a:ext>
                </a:extLst>
              </p:cNvPr>
              <p:cNvSpPr txBox="1"/>
              <p:nvPr/>
            </p:nvSpPr>
            <p:spPr>
              <a:xfrm>
                <a:off x="7979228" y="1273629"/>
                <a:ext cx="12954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/>
                  <a:t>Offset</a:t>
                </a:r>
              </a:p>
              <a:p>
                <a:r>
                  <a:rPr lang="en-IN" sz="2400" dirty="0"/>
                  <a:t>0</a:t>
                </a:r>
              </a:p>
              <a:p>
                <a:r>
                  <a:rPr lang="en-IN" sz="2400" dirty="0"/>
                  <a:t>0</a:t>
                </a:r>
              </a:p>
              <a:p>
                <a:r>
                  <a:rPr lang="en-IN" sz="2400" dirty="0"/>
                  <a:t>2</a:t>
                </a:r>
              </a:p>
              <a:p>
                <a:r>
                  <a:rPr lang="en-IN" sz="2400" dirty="0"/>
                  <a:t>2</a:t>
                </a:r>
              </a:p>
              <a:p>
                <a:r>
                  <a:rPr lang="en-IN" sz="2400" dirty="0"/>
                  <a:t>2</a:t>
                </a:r>
              </a:p>
              <a:p>
                <a:r>
                  <a:rPr lang="en-IN" sz="2400" dirty="0"/>
                  <a:t>2</a:t>
                </a:r>
              </a:p>
              <a:p>
                <a:r>
                  <a:rPr lang="en-IN" sz="2400" dirty="0"/>
                  <a:t>3</a:t>
                </a:r>
              </a:p>
              <a:p>
                <a:r>
                  <a:rPr lang="en-IN" sz="2400" dirty="0"/>
                  <a:t>.</a:t>
                </a:r>
              </a:p>
              <a:p>
                <a:r>
                  <a:rPr lang="en-IN" sz="2400" dirty="0"/>
                  <a:t>.</a:t>
                </a:r>
              </a:p>
              <a:p>
                <a:r>
                  <a:rPr lang="en-IN" sz="2400" dirty="0"/>
                  <a:t>.</a:t>
                </a:r>
              </a:p>
            </p:txBody>
          </p:sp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091ECCAC-A695-098F-8BAA-EB6A2B2D9FE1}"/>
                </a:ext>
              </a:extLst>
            </p:cNvPr>
            <p:cNvSpPr/>
            <p:nvPr/>
          </p:nvSpPr>
          <p:spPr>
            <a:xfrm>
              <a:off x="4668760" y="2757487"/>
              <a:ext cx="968830" cy="36512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8" name="Picture 2" descr="What Is A Jagged Array And How To Use In C#">
            <a:extLst>
              <a:ext uri="{FF2B5EF4-FFF2-40B4-BE49-F238E27FC236}">
                <a16:creationId xmlns:a16="http://schemas.microsoft.com/office/drawing/2014/main" id="{3C51B0AC-6709-6FDF-C5A4-82CB9D9AE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2" y="1905506"/>
            <a:ext cx="4397828" cy="215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29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05A88D-1CD7-142D-1AC8-A44CB39CF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18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EC0D4-7884-BA94-7C4B-970684D50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01BDF-F2F4-3EED-3769-85153163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150E2F1-24B0-8144-E1EA-C13A55F4E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Compression in the root files: Demystified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655B7-6859-3DDE-52CE-D50125EF75B4}"/>
              </a:ext>
            </a:extLst>
          </p:cNvPr>
          <p:cNvSpPr txBox="1"/>
          <p:nvPr/>
        </p:nvSpPr>
        <p:spPr>
          <a:xfrm>
            <a:off x="5031210" y="1273629"/>
            <a:ext cx="25779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Muon_phi</a:t>
            </a:r>
            <a:endParaRPr lang="en-IN" sz="2400" b="1" dirty="0"/>
          </a:p>
          <a:p>
            <a:r>
              <a:rPr lang="en-IN" sz="2400" dirty="0"/>
              <a:t>123.2		…</a:t>
            </a:r>
          </a:p>
          <a:p>
            <a:r>
              <a:rPr lang="en-IN" sz="2400" dirty="0"/>
              <a:t>44.5		…</a:t>
            </a:r>
          </a:p>
          <a:p>
            <a:r>
              <a:rPr lang="en-IN" sz="2400" dirty="0"/>
              <a:t>12.2		…</a:t>
            </a:r>
          </a:p>
          <a:p>
            <a:r>
              <a:rPr lang="en-IN" sz="2400" dirty="0"/>
              <a:t>0.6		…</a:t>
            </a:r>
          </a:p>
          <a:p>
            <a:r>
              <a:rPr lang="en-IN" sz="2400" dirty="0"/>
              <a:t>55.0		…</a:t>
            </a:r>
          </a:p>
          <a:p>
            <a:r>
              <a:rPr lang="en-IN" sz="2400" dirty="0"/>
              <a:t>34.9		…</a:t>
            </a:r>
          </a:p>
          <a:p>
            <a:r>
              <a:rPr lang="en-IN" sz="2400" dirty="0"/>
              <a:t>91.2		…</a:t>
            </a:r>
          </a:p>
          <a:p>
            <a:r>
              <a:rPr lang="en-IN" sz="2400" dirty="0"/>
              <a:t>.		.</a:t>
            </a:r>
          </a:p>
          <a:p>
            <a:r>
              <a:rPr lang="en-IN" sz="2400" dirty="0"/>
              <a:t>.		.</a:t>
            </a:r>
          </a:p>
          <a:p>
            <a:r>
              <a:rPr lang="en-IN" sz="2400" dirty="0"/>
              <a:t>.		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6E03A-E71F-B483-0A78-01079810E2B4}"/>
              </a:ext>
            </a:extLst>
          </p:cNvPr>
          <p:cNvSpPr txBox="1"/>
          <p:nvPr/>
        </p:nvSpPr>
        <p:spPr>
          <a:xfrm>
            <a:off x="471896" y="1273629"/>
            <a:ext cx="1295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Offset</a:t>
            </a:r>
          </a:p>
          <a:p>
            <a:r>
              <a:rPr lang="en-IN" sz="2400" dirty="0"/>
              <a:t>0</a:t>
            </a:r>
          </a:p>
          <a:p>
            <a:r>
              <a:rPr lang="en-IN" sz="2400" dirty="0"/>
              <a:t>0</a:t>
            </a:r>
          </a:p>
          <a:p>
            <a:r>
              <a:rPr lang="en-IN" sz="2400" dirty="0"/>
              <a:t>2</a:t>
            </a:r>
          </a:p>
          <a:p>
            <a:r>
              <a:rPr lang="en-IN" sz="2400" dirty="0"/>
              <a:t>2</a:t>
            </a:r>
          </a:p>
          <a:p>
            <a:r>
              <a:rPr lang="en-IN" sz="2400" dirty="0"/>
              <a:t>2</a:t>
            </a:r>
          </a:p>
          <a:p>
            <a:r>
              <a:rPr lang="en-IN" sz="2400" dirty="0"/>
              <a:t>2</a:t>
            </a:r>
          </a:p>
          <a:p>
            <a:r>
              <a:rPr lang="en-IN" sz="2400" dirty="0"/>
              <a:t>3</a:t>
            </a:r>
          </a:p>
          <a:p>
            <a:r>
              <a:rPr lang="en-IN" sz="2400" dirty="0"/>
              <a:t>.</a:t>
            </a:r>
          </a:p>
          <a:p>
            <a:r>
              <a:rPr lang="en-IN" sz="2400" dirty="0"/>
              <a:t>.</a:t>
            </a:r>
          </a:p>
          <a:p>
            <a:r>
              <a:rPr lang="en-IN" sz="24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38EFC-E781-FD66-4451-486346BBC63D}"/>
              </a:ext>
            </a:extLst>
          </p:cNvPr>
          <p:cNvSpPr txBox="1"/>
          <p:nvPr/>
        </p:nvSpPr>
        <p:spPr>
          <a:xfrm>
            <a:off x="3459631" y="1273629"/>
            <a:ext cx="15369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Muon_eta</a:t>
            </a:r>
            <a:endParaRPr lang="en-IN" sz="2400" b="1" dirty="0"/>
          </a:p>
          <a:p>
            <a:r>
              <a:rPr lang="en-IN" sz="2400" dirty="0"/>
              <a:t>123.2</a:t>
            </a:r>
          </a:p>
          <a:p>
            <a:r>
              <a:rPr lang="en-IN" sz="2400" dirty="0"/>
              <a:t>44.5</a:t>
            </a:r>
          </a:p>
          <a:p>
            <a:r>
              <a:rPr lang="en-IN" sz="2400" dirty="0"/>
              <a:t>12.2</a:t>
            </a:r>
          </a:p>
          <a:p>
            <a:r>
              <a:rPr lang="en-IN" sz="2400" dirty="0"/>
              <a:t>0.6</a:t>
            </a:r>
          </a:p>
          <a:p>
            <a:r>
              <a:rPr lang="en-IN" sz="2400" dirty="0"/>
              <a:t>55.0</a:t>
            </a:r>
          </a:p>
          <a:p>
            <a:r>
              <a:rPr lang="en-IN" sz="2400" dirty="0"/>
              <a:t>34.9</a:t>
            </a:r>
          </a:p>
          <a:p>
            <a:r>
              <a:rPr lang="en-IN" sz="2400" dirty="0"/>
              <a:t>91.2</a:t>
            </a:r>
          </a:p>
          <a:p>
            <a:r>
              <a:rPr lang="en-IN" sz="2400" dirty="0"/>
              <a:t>.</a:t>
            </a:r>
          </a:p>
          <a:p>
            <a:r>
              <a:rPr lang="en-IN" sz="2400" dirty="0"/>
              <a:t>.</a:t>
            </a:r>
          </a:p>
          <a:p>
            <a:r>
              <a:rPr lang="en-IN" sz="2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DB32FE-1E33-976E-B170-1E128CC307C4}"/>
              </a:ext>
            </a:extLst>
          </p:cNvPr>
          <p:cNvSpPr txBox="1"/>
          <p:nvPr/>
        </p:nvSpPr>
        <p:spPr>
          <a:xfrm>
            <a:off x="2164231" y="1273629"/>
            <a:ext cx="1295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Muon_E</a:t>
            </a:r>
            <a:endParaRPr lang="en-IN" sz="2400" b="1" dirty="0"/>
          </a:p>
          <a:p>
            <a:r>
              <a:rPr lang="en-IN" sz="2400" dirty="0"/>
              <a:t>123.2</a:t>
            </a:r>
          </a:p>
          <a:p>
            <a:r>
              <a:rPr lang="en-IN" sz="2400" dirty="0"/>
              <a:t>44.5</a:t>
            </a:r>
          </a:p>
          <a:p>
            <a:r>
              <a:rPr lang="en-IN" sz="2400" dirty="0"/>
              <a:t>12.2</a:t>
            </a:r>
          </a:p>
          <a:p>
            <a:r>
              <a:rPr lang="en-IN" sz="2400" dirty="0"/>
              <a:t>0.6</a:t>
            </a:r>
          </a:p>
          <a:p>
            <a:r>
              <a:rPr lang="en-IN" sz="2400" dirty="0"/>
              <a:t>55.0</a:t>
            </a:r>
          </a:p>
          <a:p>
            <a:r>
              <a:rPr lang="en-IN" sz="2400" dirty="0"/>
              <a:t>34.9</a:t>
            </a:r>
          </a:p>
          <a:p>
            <a:r>
              <a:rPr lang="en-IN" sz="2400" dirty="0"/>
              <a:t>91.2</a:t>
            </a:r>
          </a:p>
          <a:p>
            <a:r>
              <a:rPr lang="en-IN" sz="2400" dirty="0"/>
              <a:t>.</a:t>
            </a:r>
          </a:p>
          <a:p>
            <a:r>
              <a:rPr lang="en-IN" sz="2400" dirty="0"/>
              <a:t>.</a:t>
            </a:r>
          </a:p>
          <a:p>
            <a:r>
              <a:rPr lang="en-IN" sz="2400" dirty="0"/>
              <a:t>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517B93-A3D3-5C9A-66E4-0C1AAF7DA30B}"/>
              </a:ext>
            </a:extLst>
          </p:cNvPr>
          <p:cNvCxnSpPr/>
          <p:nvPr/>
        </p:nvCxnSpPr>
        <p:spPr>
          <a:xfrm>
            <a:off x="1132114" y="1883228"/>
            <a:ext cx="947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443437-13F7-BE40-0FBB-6D9746886418}"/>
              </a:ext>
            </a:extLst>
          </p:cNvPr>
          <p:cNvCxnSpPr/>
          <p:nvPr/>
        </p:nvCxnSpPr>
        <p:spPr>
          <a:xfrm>
            <a:off x="1132114" y="2275114"/>
            <a:ext cx="947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96C02-9452-A669-04B2-4F4C9A4F06ED}"/>
              </a:ext>
            </a:extLst>
          </p:cNvPr>
          <p:cNvCxnSpPr/>
          <p:nvPr/>
        </p:nvCxnSpPr>
        <p:spPr>
          <a:xfrm>
            <a:off x="1132114" y="2601685"/>
            <a:ext cx="947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E5A568-2C48-C483-81BD-BD8C64E6D2C4}"/>
              </a:ext>
            </a:extLst>
          </p:cNvPr>
          <p:cNvCxnSpPr/>
          <p:nvPr/>
        </p:nvCxnSpPr>
        <p:spPr>
          <a:xfrm>
            <a:off x="1132114" y="2982685"/>
            <a:ext cx="947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A49A7E-3FC9-8EE9-D3EC-0669A5D44937}"/>
              </a:ext>
            </a:extLst>
          </p:cNvPr>
          <p:cNvCxnSpPr/>
          <p:nvPr/>
        </p:nvCxnSpPr>
        <p:spPr>
          <a:xfrm>
            <a:off x="1132114" y="3309257"/>
            <a:ext cx="947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A368AE-B8AC-C43A-3D2B-E6BC3EC62769}"/>
              </a:ext>
            </a:extLst>
          </p:cNvPr>
          <p:cNvCxnSpPr/>
          <p:nvPr/>
        </p:nvCxnSpPr>
        <p:spPr>
          <a:xfrm>
            <a:off x="1132114" y="3733800"/>
            <a:ext cx="947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37ECF0-F8C4-0A3A-067F-FF5093A0F977}"/>
              </a:ext>
            </a:extLst>
          </p:cNvPr>
          <p:cNvCxnSpPr/>
          <p:nvPr/>
        </p:nvCxnSpPr>
        <p:spPr>
          <a:xfrm>
            <a:off x="1132114" y="4114800"/>
            <a:ext cx="947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F0753B-D08E-4052-E7E5-A5C9D0ED8A6A}"/>
              </a:ext>
            </a:extLst>
          </p:cNvPr>
          <p:cNvCxnSpPr>
            <a:cxnSpLocks/>
          </p:cNvCxnSpPr>
          <p:nvPr/>
        </p:nvCxnSpPr>
        <p:spPr>
          <a:xfrm>
            <a:off x="3094959" y="1883228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027A63-4077-4219-C58B-3429EEB8E075}"/>
              </a:ext>
            </a:extLst>
          </p:cNvPr>
          <p:cNvCxnSpPr>
            <a:cxnSpLocks/>
          </p:cNvCxnSpPr>
          <p:nvPr/>
        </p:nvCxnSpPr>
        <p:spPr>
          <a:xfrm>
            <a:off x="3065023" y="2601685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A1F94F-EED3-11FF-965F-BD6E3A07DA57}"/>
              </a:ext>
            </a:extLst>
          </p:cNvPr>
          <p:cNvCxnSpPr>
            <a:cxnSpLocks/>
          </p:cNvCxnSpPr>
          <p:nvPr/>
        </p:nvCxnSpPr>
        <p:spPr>
          <a:xfrm>
            <a:off x="3094959" y="2220685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C70CB9-90CA-B7BC-F482-3C2B35A42759}"/>
              </a:ext>
            </a:extLst>
          </p:cNvPr>
          <p:cNvCxnSpPr>
            <a:cxnSpLocks/>
          </p:cNvCxnSpPr>
          <p:nvPr/>
        </p:nvCxnSpPr>
        <p:spPr>
          <a:xfrm>
            <a:off x="3065023" y="2982685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7CBA54-BF57-295F-EA9E-9F4F60EB8DFE}"/>
              </a:ext>
            </a:extLst>
          </p:cNvPr>
          <p:cNvCxnSpPr>
            <a:cxnSpLocks/>
          </p:cNvCxnSpPr>
          <p:nvPr/>
        </p:nvCxnSpPr>
        <p:spPr>
          <a:xfrm>
            <a:off x="3065023" y="3309257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E8AAA2-F35D-2225-55A9-A4B8D51EEA1D}"/>
              </a:ext>
            </a:extLst>
          </p:cNvPr>
          <p:cNvCxnSpPr>
            <a:cxnSpLocks/>
          </p:cNvCxnSpPr>
          <p:nvPr/>
        </p:nvCxnSpPr>
        <p:spPr>
          <a:xfrm>
            <a:off x="3065023" y="3733800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D1932C-5EB8-7774-9448-B31DE58127F1}"/>
              </a:ext>
            </a:extLst>
          </p:cNvPr>
          <p:cNvCxnSpPr>
            <a:cxnSpLocks/>
          </p:cNvCxnSpPr>
          <p:nvPr/>
        </p:nvCxnSpPr>
        <p:spPr>
          <a:xfrm>
            <a:off x="3065023" y="4114800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D5E47E-7276-DD1D-5DEF-C9319823EA19}"/>
              </a:ext>
            </a:extLst>
          </p:cNvPr>
          <p:cNvCxnSpPr>
            <a:cxnSpLocks/>
          </p:cNvCxnSpPr>
          <p:nvPr/>
        </p:nvCxnSpPr>
        <p:spPr>
          <a:xfrm>
            <a:off x="4412130" y="1883228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6AA7CF1-376F-1FCD-1B71-A49FDAB2ADDF}"/>
              </a:ext>
            </a:extLst>
          </p:cNvPr>
          <p:cNvCxnSpPr>
            <a:cxnSpLocks/>
          </p:cNvCxnSpPr>
          <p:nvPr/>
        </p:nvCxnSpPr>
        <p:spPr>
          <a:xfrm>
            <a:off x="4412130" y="2220685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77C20B-98F8-FF8D-7FC1-C6135C61B5CD}"/>
              </a:ext>
            </a:extLst>
          </p:cNvPr>
          <p:cNvCxnSpPr>
            <a:cxnSpLocks/>
          </p:cNvCxnSpPr>
          <p:nvPr/>
        </p:nvCxnSpPr>
        <p:spPr>
          <a:xfrm>
            <a:off x="4412130" y="2612570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3C0E89-E23D-E14C-85C0-4FF187FC73B2}"/>
              </a:ext>
            </a:extLst>
          </p:cNvPr>
          <p:cNvCxnSpPr>
            <a:cxnSpLocks/>
          </p:cNvCxnSpPr>
          <p:nvPr/>
        </p:nvCxnSpPr>
        <p:spPr>
          <a:xfrm>
            <a:off x="4412130" y="2982685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1A60FDC-B447-6739-E95C-A915853AD3E5}"/>
              </a:ext>
            </a:extLst>
          </p:cNvPr>
          <p:cNvCxnSpPr>
            <a:cxnSpLocks/>
          </p:cNvCxnSpPr>
          <p:nvPr/>
        </p:nvCxnSpPr>
        <p:spPr>
          <a:xfrm>
            <a:off x="4412130" y="3309257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DA6365-6B8E-9A95-A642-A75CFD472713}"/>
              </a:ext>
            </a:extLst>
          </p:cNvPr>
          <p:cNvCxnSpPr>
            <a:cxnSpLocks/>
          </p:cNvCxnSpPr>
          <p:nvPr/>
        </p:nvCxnSpPr>
        <p:spPr>
          <a:xfrm>
            <a:off x="4412130" y="3733800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6B5ADC-32A1-D97B-BA61-DFD6193178A5}"/>
              </a:ext>
            </a:extLst>
          </p:cNvPr>
          <p:cNvCxnSpPr>
            <a:cxnSpLocks/>
          </p:cNvCxnSpPr>
          <p:nvPr/>
        </p:nvCxnSpPr>
        <p:spPr>
          <a:xfrm>
            <a:off x="4412130" y="4114800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F2C9FA3-AAAC-C0B0-F32B-2CDD2C47FB1D}"/>
              </a:ext>
            </a:extLst>
          </p:cNvPr>
          <p:cNvCxnSpPr>
            <a:cxnSpLocks/>
          </p:cNvCxnSpPr>
          <p:nvPr/>
        </p:nvCxnSpPr>
        <p:spPr>
          <a:xfrm>
            <a:off x="6096000" y="1883228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745D58-3F7F-EFF5-3E4B-F77A811B5520}"/>
              </a:ext>
            </a:extLst>
          </p:cNvPr>
          <p:cNvCxnSpPr>
            <a:cxnSpLocks/>
          </p:cNvCxnSpPr>
          <p:nvPr/>
        </p:nvCxnSpPr>
        <p:spPr>
          <a:xfrm>
            <a:off x="6096000" y="2220685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ABA4AF-7288-8743-D651-8FEB5F22B5C0}"/>
              </a:ext>
            </a:extLst>
          </p:cNvPr>
          <p:cNvCxnSpPr>
            <a:cxnSpLocks/>
          </p:cNvCxnSpPr>
          <p:nvPr/>
        </p:nvCxnSpPr>
        <p:spPr>
          <a:xfrm>
            <a:off x="6096000" y="2601685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C2840E-E037-C934-CE4A-BA2D8C8941CB}"/>
              </a:ext>
            </a:extLst>
          </p:cNvPr>
          <p:cNvCxnSpPr>
            <a:cxnSpLocks/>
          </p:cNvCxnSpPr>
          <p:nvPr/>
        </p:nvCxnSpPr>
        <p:spPr>
          <a:xfrm>
            <a:off x="6096000" y="4114800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2A6357-C1A7-D8DA-9572-BCB14662012E}"/>
              </a:ext>
            </a:extLst>
          </p:cNvPr>
          <p:cNvCxnSpPr>
            <a:cxnSpLocks/>
          </p:cNvCxnSpPr>
          <p:nvPr/>
        </p:nvCxnSpPr>
        <p:spPr>
          <a:xfrm>
            <a:off x="6112932" y="3624942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B602CE-1063-6E8E-DBC3-C796EAD450C4}"/>
              </a:ext>
            </a:extLst>
          </p:cNvPr>
          <p:cNvCxnSpPr>
            <a:cxnSpLocks/>
          </p:cNvCxnSpPr>
          <p:nvPr/>
        </p:nvCxnSpPr>
        <p:spPr>
          <a:xfrm>
            <a:off x="6096000" y="3320142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37E843E-4157-3412-292C-369231589AB4}"/>
              </a:ext>
            </a:extLst>
          </p:cNvPr>
          <p:cNvCxnSpPr>
            <a:cxnSpLocks/>
          </p:cNvCxnSpPr>
          <p:nvPr/>
        </p:nvCxnSpPr>
        <p:spPr>
          <a:xfrm>
            <a:off x="6096000" y="2950027"/>
            <a:ext cx="3646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8581253-CC66-7BC5-720F-319495147A12}"/>
              </a:ext>
            </a:extLst>
          </p:cNvPr>
          <p:cNvSpPr txBox="1"/>
          <p:nvPr/>
        </p:nvSpPr>
        <p:spPr>
          <a:xfrm>
            <a:off x="7776936" y="1042796"/>
            <a:ext cx="4027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Same offset for many variables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F2E085-1527-F614-E0B4-297A3625A6E9}"/>
              </a:ext>
            </a:extLst>
          </p:cNvPr>
          <p:cNvSpPr txBox="1"/>
          <p:nvPr/>
        </p:nvSpPr>
        <p:spPr>
          <a:xfrm>
            <a:off x="7776936" y="1588411"/>
            <a:ext cx="402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Each column is a list and has the same data type for all  elements.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35CF04-4471-5688-FC94-A08AE65930E7}"/>
              </a:ext>
            </a:extLst>
          </p:cNvPr>
          <p:cNvSpPr txBox="1"/>
          <p:nvPr/>
        </p:nvSpPr>
        <p:spPr>
          <a:xfrm>
            <a:off x="7776936" y="2872690"/>
            <a:ext cx="402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Saving one single list is cheaper than storing a million lists.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1C53F6-960C-22D7-5484-5E346DFF4D81}"/>
              </a:ext>
            </a:extLst>
          </p:cNvPr>
          <p:cNvSpPr txBox="1"/>
          <p:nvPr/>
        </p:nvSpPr>
        <p:spPr>
          <a:xfrm>
            <a:off x="7776936" y="4114800"/>
            <a:ext cx="402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This type of transformation produces highly optimized compression.</a:t>
            </a:r>
          </a:p>
        </p:txBody>
      </p:sp>
    </p:spTree>
    <p:extLst>
      <p:ext uri="{BB962C8B-B14F-4D97-AF65-F5344CB8AC3E}">
        <p14:creationId xmlns:p14="http://schemas.microsoft.com/office/powerpoint/2010/main" val="247744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5100E-0C5A-B937-1CEE-F3F0CAD1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19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378528-5EAB-AE1B-9285-3DC7CC2B1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0A2E21-13DF-5867-1998-8A63AC2DB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7FD066-BEF4-DA5D-6B08-9F3D1FE3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problem with </a:t>
            </a:r>
            <a:r>
              <a:rPr lang="en-IN" dirty="0" err="1"/>
              <a:t>Numpy</a:t>
            </a:r>
            <a:r>
              <a:rPr lang="en-IN" dirty="0"/>
              <a:t> and other current tools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C2B3F1-2A6A-EF61-6D9F-F129D4414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sz="2400" dirty="0" err="1"/>
              <a:t>Numpy</a:t>
            </a:r>
            <a:r>
              <a:rPr lang="en-IN" sz="2400" dirty="0"/>
              <a:t> can’t handle jagged arrays. </a:t>
            </a:r>
            <a:r>
              <a:rPr lang="en-IN" sz="2400" dirty="0" err="1"/>
              <a:t>Numpy</a:t>
            </a:r>
            <a:r>
              <a:rPr lang="en-IN" sz="2400" dirty="0"/>
              <a:t> can handle rectangular arrays only.</a:t>
            </a:r>
          </a:p>
          <a:p>
            <a:r>
              <a:rPr lang="en-IN" sz="2400" dirty="0"/>
              <a:t>Using a different </a:t>
            </a:r>
            <a:r>
              <a:rPr lang="en-IN" sz="2400" dirty="0" err="1"/>
              <a:t>numpy</a:t>
            </a:r>
            <a:r>
              <a:rPr lang="en-IN" sz="2400" dirty="0"/>
              <a:t> array for each event leads to huge computational penalty.</a:t>
            </a:r>
          </a:p>
          <a:p>
            <a:r>
              <a:rPr lang="en-IN" sz="2400" dirty="0"/>
              <a:t>Pandas too can’t handle jagged arrays.</a:t>
            </a:r>
          </a:p>
          <a:p>
            <a:r>
              <a:rPr lang="en-IN" sz="2400" dirty="0"/>
              <a:t>When using C++ we expand the compressed root file on RAM and use for loops which might not give us the best efficiency.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9BDC6-B25C-2F37-634B-3CD75113E038}"/>
              </a:ext>
            </a:extLst>
          </p:cNvPr>
          <p:cNvSpPr txBox="1"/>
          <p:nvPr/>
        </p:nvSpPr>
        <p:spPr>
          <a:xfrm>
            <a:off x="635363" y="3404780"/>
            <a:ext cx="80792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/>
              <a:t>Muon_E</a:t>
            </a:r>
            <a:endParaRPr lang="en-IN" sz="2400" b="1" dirty="0"/>
          </a:p>
          <a:p>
            <a:r>
              <a:rPr lang="en-IN" sz="2400" dirty="0"/>
              <a:t>Event 1 : [123.2   44.5]		create </a:t>
            </a:r>
            <a:r>
              <a:rPr lang="en-IN" sz="2400" dirty="0" err="1"/>
              <a:t>ndarray</a:t>
            </a:r>
            <a:endParaRPr lang="en-IN" sz="2400" dirty="0"/>
          </a:p>
          <a:p>
            <a:r>
              <a:rPr lang="en-IN" sz="2400" dirty="0"/>
              <a:t>Event 2 : []				create </a:t>
            </a:r>
            <a:r>
              <a:rPr lang="en-IN" sz="2400" dirty="0" err="1"/>
              <a:t>ndarray</a:t>
            </a:r>
            <a:endParaRPr lang="en-IN" sz="2400" dirty="0"/>
          </a:p>
          <a:p>
            <a:r>
              <a:rPr lang="en-IN" sz="2400" dirty="0"/>
              <a:t>Event 3 :[12.2   0.6   55.0   34.9]	create </a:t>
            </a:r>
            <a:r>
              <a:rPr lang="en-IN" sz="2400" dirty="0" err="1"/>
              <a:t>ndarray</a:t>
            </a:r>
            <a:endParaRPr lang="en-IN" sz="2400" dirty="0"/>
          </a:p>
          <a:p>
            <a:r>
              <a:rPr lang="en-IN" sz="2400" dirty="0"/>
              <a:t>Event 4 :[91.2]				create </a:t>
            </a:r>
            <a:r>
              <a:rPr lang="en-IN" sz="2400" dirty="0" err="1"/>
              <a:t>ndrray</a:t>
            </a:r>
            <a:endParaRPr lang="en-IN" sz="2400" dirty="0"/>
          </a:p>
          <a:p>
            <a:r>
              <a:rPr lang="en-IN" sz="2400" dirty="0"/>
              <a:t>.					</a:t>
            </a:r>
            <a:r>
              <a:rPr lang="en-IN" sz="2400" dirty="0">
                <a:solidFill>
                  <a:srgbClr val="FF0000"/>
                </a:solidFill>
              </a:rPr>
              <a:t>Have to create millions</a:t>
            </a:r>
          </a:p>
          <a:p>
            <a:r>
              <a:rPr lang="en-IN" sz="2400" dirty="0">
                <a:solidFill>
                  <a:srgbClr val="FF0000"/>
                </a:solidFill>
              </a:rPr>
              <a:t>					          of arrays!</a:t>
            </a:r>
          </a:p>
          <a:p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51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63F0-2D09-C8EA-A212-4AABC0F8C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80904-247D-EA06-7FFD-AD8F7572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2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73A87-6998-3A0F-AA3C-7895D13D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59C17-AD86-AE3F-DAF7-D8D05E41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10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acecar speeding on racetrack">
            <a:extLst>
              <a:ext uri="{FF2B5EF4-FFF2-40B4-BE49-F238E27FC236}">
                <a16:creationId xmlns:a16="http://schemas.microsoft.com/office/drawing/2014/main" id="{68B2C376-4BE0-D28B-E1E5-A5D7565B3F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1557" r="79" b="15256"/>
          <a:stretch/>
        </p:blipFill>
        <p:spPr>
          <a:xfrm>
            <a:off x="0" y="3266"/>
            <a:ext cx="12192000" cy="6854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50FE5-9D06-E2B4-9750-8ECEB0ED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722998">
            <a:off x="412207" y="1871071"/>
            <a:ext cx="10515600" cy="2468314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bg1"/>
                </a:solidFill>
              </a:rPr>
              <a:t>A short speed test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28AA5-F9A6-6542-CC94-3FB6439A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chemeClr val="bg1"/>
                </a:solidFill>
              </a:rPr>
              <a:pPr algn="l"/>
              <a:t>20</a:t>
            </a:fld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4B0FC-C464-F019-1FCA-B30B35B5E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chemeClr val="bg1"/>
                </a:solidFill>
              </a:rPr>
              <a:t>2 August 2023</a:t>
            </a:fld>
            <a:endParaRPr lang="en-IN" sz="1300" dirty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3C889-A4B6-D3D3-1CA4-68A6C5F4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 dirty="0">
                <a:solidFill>
                  <a:schemeClr val="bg1"/>
                </a:solidFill>
              </a:rPr>
              <a:t>Prayag Yadav | School of Physics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91785-4331-1B48-3930-4AD34F0B8B8C}"/>
              </a:ext>
            </a:extLst>
          </p:cNvPr>
          <p:cNvSpPr/>
          <p:nvPr/>
        </p:nvSpPr>
        <p:spPr>
          <a:xfrm>
            <a:off x="270934" y="6129867"/>
            <a:ext cx="9592733" cy="143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6CE035-8E7A-9390-4BCF-7D7691DBCAF0}"/>
              </a:ext>
            </a:extLst>
          </p:cNvPr>
          <p:cNvSpPr txBox="1"/>
          <p:nvPr/>
        </p:nvSpPr>
        <p:spPr>
          <a:xfrm>
            <a:off x="9905999" y="5992208"/>
            <a:ext cx="2218266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School of Physics</a:t>
            </a:r>
          </a:p>
          <a:p>
            <a:pPr algn="ctr"/>
            <a:r>
              <a:rPr lang="en-IN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CMSLab</a:t>
            </a:r>
            <a:endParaRPr lang="en-IN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2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E38310-8367-EBA3-14A5-1E65E3FE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21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81066-5D9E-D846-A92F-FB6BABCE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A850D-D873-DF24-3376-FD4ED9D2C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471E4D-AD25-DF7A-D9F9-418CEC2B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Good old for-loops</a:t>
            </a:r>
          </a:p>
        </p:txBody>
      </p:sp>
      <p:pic>
        <p:nvPicPr>
          <p:cNvPr id="18" name="Picture 1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FB99044-77C6-0A31-1C91-1C35500DE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07" y="1124737"/>
            <a:ext cx="11543050" cy="34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1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CB5DD-3B3E-A010-8011-D501BD7F7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22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3B4AB9-B9D5-0F4A-F634-514ED915C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1DFC8-9A74-8EA3-A720-CBA71863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256F9F-C264-C41E-8B83-58A9C4AF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Numpy</a:t>
            </a:r>
            <a:endParaRPr lang="en-IN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2DDC6DA-4474-85BD-4C56-84C0BDB3A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2" y="1229074"/>
            <a:ext cx="11057468" cy="38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4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336ADD-E910-7306-6AA7-29273ED9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23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8D5FD-5622-BA55-375C-E9C8591D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22CDF-37A6-55E8-82C6-7A5D5981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406FB5-742D-8D0F-34C8-DE2B0C91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pyROOT</a:t>
            </a:r>
            <a:endParaRPr lang="en-IN" dirty="0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AA7E01D-EF5C-C3C8-8D5A-D3C683D70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2" y="881228"/>
            <a:ext cx="8487816" cy="24972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AEE1702-A118-9B2F-2D42-F902B7F3D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2" y="3567371"/>
            <a:ext cx="8487816" cy="2234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4AD825-6755-1EF9-C4EB-36628CB191C4}"/>
              </a:ext>
            </a:extLst>
          </p:cNvPr>
          <p:cNvSpPr txBox="1"/>
          <p:nvPr/>
        </p:nvSpPr>
        <p:spPr>
          <a:xfrm>
            <a:off x="8882743" y="1971407"/>
            <a:ext cx="2608943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Just-In-Time ( JIT ) </a:t>
            </a:r>
          </a:p>
          <a:p>
            <a:pPr algn="ctr"/>
            <a:r>
              <a:rPr lang="en-IN" sz="24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compilation</a:t>
            </a:r>
          </a:p>
        </p:txBody>
      </p:sp>
    </p:spTree>
    <p:extLst>
      <p:ext uri="{BB962C8B-B14F-4D97-AF65-F5344CB8AC3E}">
        <p14:creationId xmlns:p14="http://schemas.microsoft.com/office/powerpoint/2010/main" val="127302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CA6282-BBC0-CBEE-3F18-30EB098BC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24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8AEC-DE1D-5A82-AAE4-F2D2B576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8B29E-229D-1AFD-4671-B61E4E44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4EA4B2-DD9F-FA3B-AF9F-5193F1E6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Numba</a:t>
            </a:r>
            <a:endParaRPr lang="en-IN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76CEB0D-3001-092F-5C63-304215CB4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2" y="958846"/>
            <a:ext cx="9014582" cy="3690726"/>
          </a:xfrm>
          <a:prstGeom prst="rect">
            <a:avLst/>
          </a:prstGeom>
        </p:spPr>
      </p:pic>
      <p:pic>
        <p:nvPicPr>
          <p:cNvPr id="4098" name="Picture 2" descr="GitHub - numba/numba: NumPy aware dynamic Python compiler using LLVM">
            <a:extLst>
              <a:ext uri="{FF2B5EF4-FFF2-40B4-BE49-F238E27FC236}">
                <a16:creationId xmlns:a16="http://schemas.microsoft.com/office/drawing/2014/main" id="{4D7559A4-11F6-BFFB-288E-93AF0EF2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622" y="201347"/>
            <a:ext cx="2825446" cy="7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3349C-CB20-C0F0-D93D-BFE3A37AC947}"/>
              </a:ext>
            </a:extLst>
          </p:cNvPr>
          <p:cNvSpPr txBox="1"/>
          <p:nvPr/>
        </p:nvSpPr>
        <p:spPr>
          <a:xfrm>
            <a:off x="9285514" y="1414720"/>
            <a:ext cx="2608943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Just-In-Time ( JIT ) </a:t>
            </a:r>
          </a:p>
          <a:p>
            <a:pPr algn="ctr"/>
            <a:r>
              <a:rPr lang="en-IN" sz="2400" dirty="0">
                <a:solidFill>
                  <a:srgbClr val="FF0000"/>
                </a:solidFill>
                <a:latin typeface="Baskerville Old Face" panose="02020602080505020303" pitchFamily="18" charset="0"/>
              </a:rPr>
              <a:t>compilation</a:t>
            </a:r>
          </a:p>
        </p:txBody>
      </p:sp>
    </p:spTree>
    <p:extLst>
      <p:ext uri="{BB962C8B-B14F-4D97-AF65-F5344CB8AC3E}">
        <p14:creationId xmlns:p14="http://schemas.microsoft.com/office/powerpoint/2010/main" val="2500183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9BB-5612-0AD8-B871-77ADB71B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Summarizing our needs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62E68-BB2C-3FA4-EC94-9C58E8258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25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FD647-0351-A172-5E62-0E0D5F97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E1023-69AA-BB8C-EF4B-8F098DB98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884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F307D6-54BF-16ED-1C6B-67B9D6B0F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26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ADCF60-CFED-05C8-935C-7DB0ED26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71E46-7D74-3B8C-CAFE-FE7D30C25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C3EC7F-5167-5AB2-3BB5-A1A68523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Summarizing our needs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81023F-0462-ED5D-B681-7FA8970BD8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5"/>
            <a:ext cx="11351382" cy="8818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Need a framework to </a:t>
            </a:r>
            <a:r>
              <a:rPr lang="en-US" dirty="0">
                <a:solidFill>
                  <a:srgbClr val="FF0000"/>
                </a:solidFill>
              </a:rPr>
              <a:t>handle root files</a:t>
            </a:r>
            <a:r>
              <a:rPr lang="en-US" dirty="0"/>
              <a:t> in python without the need to install root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B2985-FAA3-2C7A-80E1-163C6B0242DB}"/>
              </a:ext>
            </a:extLst>
          </p:cNvPr>
          <p:cNvSpPr txBox="1"/>
          <p:nvPr/>
        </p:nvSpPr>
        <p:spPr>
          <a:xfrm>
            <a:off x="448732" y="2301754"/>
            <a:ext cx="10436982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a framework to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handle jaggedness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arrays</a:t>
            </a:r>
          </a:p>
          <a:p>
            <a:endParaRPr lang="en-I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0135A-8DEE-71F9-7680-196C62BC8EFC}"/>
              </a:ext>
            </a:extLst>
          </p:cNvPr>
          <p:cNvSpPr txBox="1"/>
          <p:nvPr/>
        </p:nvSpPr>
        <p:spPr>
          <a:xfrm>
            <a:off x="448732" y="3223589"/>
            <a:ext cx="1043698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framework should be intuitive to implement .i.e. should have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easily understandable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C5CB2-DFC9-2C05-5370-5E2331E66C0D}"/>
              </a:ext>
            </a:extLst>
          </p:cNvPr>
          <p:cNvSpPr txBox="1"/>
          <p:nvPr/>
        </p:nvSpPr>
        <p:spPr>
          <a:xfrm>
            <a:off x="471896" y="4307737"/>
            <a:ext cx="10773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framework should allow a good </a:t>
            </a:r>
            <a:r>
              <a:rPr lang="en-US" sz="2800" dirty="0">
                <a:solidFill>
                  <a:srgbClr val="FF0000"/>
                </a:solidFill>
              </a:rPr>
              <a:t>computational advantage </a:t>
            </a:r>
            <a:r>
              <a:rPr lang="en-US" sz="2800" dirty="0"/>
              <a:t>over the already existing tools</a:t>
            </a:r>
          </a:p>
        </p:txBody>
      </p:sp>
    </p:spTree>
    <p:extLst>
      <p:ext uri="{BB962C8B-B14F-4D97-AF65-F5344CB8AC3E}">
        <p14:creationId xmlns:p14="http://schemas.microsoft.com/office/powerpoint/2010/main" val="269744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06D1E-60D6-0212-6D3F-79E76B43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Uproot and Awkward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E4B19-9AE3-5AB2-4EDB-0020B048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27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2409A-5835-BD4E-58B0-81C68D45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A6F1D-C830-589B-C7EE-E27FEC10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005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1DA62E-77D7-02EB-885A-5E82994F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28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60E26-CE2B-B237-46A2-5D4C61DA1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957C-0928-4932-AF17-65B8ED0C3349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4C36D-1A15-FF3E-9CCC-D18D21D8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D58855-E8B5-0E05-910B-03873521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Uproot and Awkward Array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48EEDB-60AC-5F4C-2070-4A0498F3D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11373154" cy="4784725"/>
          </a:xfrm>
        </p:spPr>
        <p:txBody>
          <a:bodyPr>
            <a:normAutofit/>
          </a:bodyPr>
          <a:lstStyle/>
          <a:p>
            <a:r>
              <a:rPr lang="en-IN" dirty="0"/>
              <a:t>Uproot is a I/O library which facilitates reading and writing of root files without the need to install root C++.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Awkward array is a tool specifically designed to handle variable sized nested arrays, as is common in HEP.</a:t>
            </a:r>
          </a:p>
          <a:p>
            <a:endParaRPr lang="en-IN" dirty="0"/>
          </a:p>
        </p:txBody>
      </p:sp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C5CFE770-D925-FC43-9571-7A6B76A13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649" y="1774502"/>
            <a:ext cx="2141694" cy="1142254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FCAEF28-FF57-6F03-9D41-EFEC8DE6E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801" y="4234142"/>
            <a:ext cx="2416542" cy="86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03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1DA62E-77D7-02EB-885A-5E82994F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29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60E26-CE2B-B237-46A2-5D4C61DA1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5957C-0928-4932-AF17-65B8ED0C3349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4C36D-1A15-FF3E-9CCC-D18D21D8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D58855-E8B5-0E05-910B-03873521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Uproot and Awkward Array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48EEDB-60AC-5F4C-2070-4A0498F3D7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5098053" cy="4784725"/>
          </a:xfrm>
        </p:spPr>
        <p:txBody>
          <a:bodyPr/>
          <a:lstStyle/>
          <a:p>
            <a:r>
              <a:rPr lang="en-IN" dirty="0"/>
              <a:t>Awkward array and Uproot work together to fix all our previous problems.</a:t>
            </a:r>
          </a:p>
          <a:p>
            <a:r>
              <a:rPr lang="en-IN" dirty="0"/>
              <a:t>Awkward array understands </a:t>
            </a:r>
            <a:r>
              <a:rPr lang="en-IN" dirty="0" err="1"/>
              <a:t>numpy</a:t>
            </a:r>
            <a:r>
              <a:rPr lang="en-IN" dirty="0"/>
              <a:t>-like idioms. Hence, we should have no problems provided we already know how to use </a:t>
            </a:r>
            <a:r>
              <a:rPr lang="en-IN" dirty="0" err="1"/>
              <a:t>numpy</a:t>
            </a:r>
            <a:r>
              <a:rPr lang="en-IN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9DACC-82FF-659C-4164-841A78F01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9" r="2271" b="4373"/>
          <a:stretch/>
        </p:blipFill>
        <p:spPr>
          <a:xfrm>
            <a:off x="5799666" y="1534802"/>
            <a:ext cx="6010965" cy="3230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F115A-774B-8420-E545-8523C73934CE}"/>
              </a:ext>
            </a:extLst>
          </p:cNvPr>
          <p:cNvSpPr txBox="1"/>
          <p:nvPr/>
        </p:nvSpPr>
        <p:spPr>
          <a:xfrm>
            <a:off x="7639808" y="2429086"/>
            <a:ext cx="1538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Awkward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A8B01-99DC-8243-9966-0EA48048665C}"/>
              </a:ext>
            </a:extLst>
          </p:cNvPr>
          <p:cNvSpPr txBox="1"/>
          <p:nvPr/>
        </p:nvSpPr>
        <p:spPr>
          <a:xfrm>
            <a:off x="10406012" y="2919265"/>
            <a:ext cx="153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n w="190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Uproot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3341E-B437-3F74-D323-221037257ABA}"/>
              </a:ext>
            </a:extLst>
          </p:cNvPr>
          <p:cNvSpPr txBox="1"/>
          <p:nvPr/>
        </p:nvSpPr>
        <p:spPr>
          <a:xfrm>
            <a:off x="7360223" y="4873925"/>
            <a:ext cx="2889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Fig: Jai and </a:t>
            </a:r>
            <a:r>
              <a:rPr lang="en-IN" sz="2000" dirty="0" err="1"/>
              <a:t>Veeru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6307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09A41-AEF2-5097-2B1C-9A12C79E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3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A2B55-B0F4-EF49-17D9-86FF2A51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944335-67FA-1869-5EDF-CDC200EF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208058-D8C3-4523-F6A4-429E90D0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Agenda: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9CF848-B9B6-C9FA-47B9-2D15EEE19E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To understand the tools needed for columnar analysis in HEP.</a:t>
            </a:r>
          </a:p>
          <a:p>
            <a:endParaRPr lang="en-IN" dirty="0"/>
          </a:p>
          <a:p>
            <a:r>
              <a:rPr lang="en-IN" dirty="0"/>
              <a:t>Review data structures used in HEP and current analysis paradigms.</a:t>
            </a:r>
          </a:p>
          <a:p>
            <a:endParaRPr lang="en-IN" dirty="0"/>
          </a:p>
          <a:p>
            <a:r>
              <a:rPr lang="en-IN" dirty="0"/>
              <a:t>To realize the need for a new way to handle data from HEP.</a:t>
            </a:r>
          </a:p>
          <a:p>
            <a:endParaRPr lang="en-IN" dirty="0"/>
          </a:p>
          <a:p>
            <a:r>
              <a:rPr lang="en-IN" dirty="0"/>
              <a:t>Get introduced to libraries like Uproot and Awkward array.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5370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E0AA-0F7A-DD56-93E1-BD239B65D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Uproot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5E37A-6FBA-C2EF-E502-D9D60DD2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30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726AC-749A-7759-3884-49B17ECC6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8848A-40E4-8226-4108-ACE9C548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98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BC6CB-34DB-A2F7-6954-1E73B1C8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31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88B68-6DAC-37FB-1B82-F492A11F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34555-1934-7DF8-8BAE-63CA4159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972E56-56D3-B0FE-80F9-607461F3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 brief  demonstration of uproot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E492E-1C36-937B-FC17-CEC7C31AD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85" y="1368609"/>
            <a:ext cx="9077350" cy="473434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EA1C24D-CB0D-0B83-A551-2473D6215163}"/>
              </a:ext>
            </a:extLst>
          </p:cNvPr>
          <p:cNvGrpSpPr/>
          <p:nvPr/>
        </p:nvGrpSpPr>
        <p:grpSpPr>
          <a:xfrm>
            <a:off x="7558854" y="863409"/>
            <a:ext cx="3492501" cy="3400780"/>
            <a:chOff x="8142514" y="746677"/>
            <a:chExt cx="3492501" cy="3400780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01A050-8028-58ED-28A6-F0F9B22116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2514" y="1382486"/>
              <a:ext cx="1230086" cy="27649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0A7617-8061-52F0-B737-C8FD6E1BD1E7}"/>
                </a:ext>
              </a:extLst>
            </p:cNvPr>
            <p:cNvSpPr txBox="1"/>
            <p:nvPr/>
          </p:nvSpPr>
          <p:spPr>
            <a:xfrm>
              <a:off x="8841015" y="746677"/>
              <a:ext cx="279400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/>
                <a:t>Jagged array with 4bit float elements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26C4CB-038C-F389-1392-C57890960274}"/>
              </a:ext>
            </a:extLst>
          </p:cNvPr>
          <p:cNvSpPr txBox="1"/>
          <p:nvPr/>
        </p:nvSpPr>
        <p:spPr>
          <a:xfrm>
            <a:off x="672860" y="958846"/>
            <a:ext cx="544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uproot</a:t>
            </a:r>
            <a:r>
              <a:rPr lang="en-IN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as </a:t>
            </a:r>
            <a:r>
              <a:rPr lang="en-IN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ur</a:t>
            </a:r>
            <a:endParaRPr lang="en-IN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BC6CB-34DB-A2F7-6954-1E73B1C8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32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88B68-6DAC-37FB-1B82-F492A11F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34555-1934-7DF8-8BAE-63CA4159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972E56-56D3-B0FE-80F9-607461F3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 brief  demonstration of uproot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CD17-0013-553F-8071-3804D96397AB}"/>
              </a:ext>
            </a:extLst>
          </p:cNvPr>
          <p:cNvSpPr txBox="1"/>
          <p:nvPr/>
        </p:nvSpPr>
        <p:spPr>
          <a:xfrm>
            <a:off x="179008" y="1039343"/>
            <a:ext cx="11451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elec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>
                <a:solidFill>
                  <a:srgbClr val="CC00CC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uptree.</a:t>
            </a:r>
            <a:r>
              <a:rPr lang="en-US" dirty="0" err="1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arrays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[ </a:t>
            </a:r>
            <a:r>
              <a:rPr lang="en-US" dirty="0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</a:t>
            </a:r>
            <a:r>
              <a:rPr lang="en-US" dirty="0" err="1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nElectron</a:t>
            </a:r>
            <a:r>
              <a:rPr lang="en-US" dirty="0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US" dirty="0" err="1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Electron_pt</a:t>
            </a:r>
            <a:r>
              <a:rPr lang="en-US" dirty="0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US" dirty="0" err="1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Electron_eta</a:t>
            </a:r>
            <a:r>
              <a:rPr lang="en-US" dirty="0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', '</a:t>
            </a:r>
            <a:r>
              <a:rPr lang="en-US" dirty="0" err="1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Electron_phi</a:t>
            </a:r>
            <a:r>
              <a:rPr lang="en-US" dirty="0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’, '</a:t>
            </a:r>
            <a:r>
              <a:rPr lang="en-US" dirty="0" err="1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Electron_charge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' ], 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cut=</a:t>
            </a:r>
            <a:r>
              <a:rPr lang="en-US" dirty="0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dirty="0" err="1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nElectron</a:t>
            </a:r>
            <a:r>
              <a:rPr lang="en-US" dirty="0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&gt;= 2"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how=</a:t>
            </a:r>
            <a:r>
              <a:rPr lang="en-US" dirty="0">
                <a:solidFill>
                  <a:srgbClr val="FF33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"zip"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</a:t>
            </a:r>
            <a:r>
              <a:rPr lang="en-US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entry_stop</a:t>
            </a:r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=1000000</a:t>
            </a:r>
          </a:p>
          <a:p>
            <a:r>
              <a:rPr lang="en-US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98E1A-4C2D-EF65-5DD3-F27131E1049B}"/>
              </a:ext>
            </a:extLst>
          </p:cNvPr>
          <p:cNvSpPr txBox="1"/>
          <p:nvPr/>
        </p:nvSpPr>
        <p:spPr>
          <a:xfrm>
            <a:off x="270932" y="3259723"/>
            <a:ext cx="1126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&lt;Array [{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nElectron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3, Electron: [, ... ] type='638197 * {"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nElectron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": uint32, "...'&gt;</a:t>
            </a:r>
            <a:endParaRPr lang="en-IN" sz="1600" dirty="0">
              <a:solidFill>
                <a:schemeClr val="tx1">
                  <a:lumMod val="50000"/>
                  <a:lumOff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B789E3-EE8A-31AF-383C-F0A5E2623DB2}"/>
              </a:ext>
            </a:extLst>
          </p:cNvPr>
          <p:cNvGrpSpPr/>
          <p:nvPr/>
        </p:nvGrpSpPr>
        <p:grpSpPr>
          <a:xfrm>
            <a:off x="7358743" y="1713055"/>
            <a:ext cx="4654249" cy="1242765"/>
            <a:chOff x="7358743" y="1713055"/>
            <a:chExt cx="4654249" cy="1242765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5031A2-D0AA-72A5-4737-184BBCAF0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8743" y="2083723"/>
              <a:ext cx="1992086" cy="872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6A0470-42BD-D0B3-0BA7-FA36255EF266}"/>
                </a:ext>
              </a:extLst>
            </p:cNvPr>
            <p:cNvSpPr txBox="1"/>
            <p:nvPr/>
          </p:nvSpPr>
          <p:spPr>
            <a:xfrm>
              <a:off x="9470571" y="1713055"/>
              <a:ext cx="2542421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FF0000"/>
                  </a:solidFill>
                </a:rPr>
                <a:t>An Awkward Array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819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BC6CB-34DB-A2F7-6954-1E73B1C8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33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88B68-6DAC-37FB-1B82-F492A11F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34555-1934-7DF8-8BAE-63CA4159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972E56-56D3-B0FE-80F9-607461F34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 brief  demonstration of uproot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54AEE4-5637-408E-6D1A-6E93C7672A72}"/>
              </a:ext>
            </a:extLst>
          </p:cNvPr>
          <p:cNvSpPr txBox="1"/>
          <p:nvPr/>
        </p:nvSpPr>
        <p:spPr>
          <a:xfrm>
            <a:off x="566057" y="1126218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elec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IN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98B8C-B398-1ECB-6F9F-28EAB15F846A}"/>
              </a:ext>
            </a:extLst>
          </p:cNvPr>
          <p:cNvSpPr txBox="1"/>
          <p:nvPr/>
        </p:nvSpPr>
        <p:spPr>
          <a:xfrm>
            <a:off x="390675" y="1749295"/>
            <a:ext cx="1162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&lt;Record ... phi: 1.15, charge: 1}]} type='{"</a:t>
            </a:r>
            <a:r>
              <a:rPr lang="en-IN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nElectron</a:t>
            </a: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": uint32, "Electron": var ...'&gt;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84F170-1B5C-876B-00A0-6A9678FBBAE8}"/>
              </a:ext>
            </a:extLst>
          </p:cNvPr>
          <p:cNvGrpSpPr/>
          <p:nvPr/>
        </p:nvGrpSpPr>
        <p:grpSpPr>
          <a:xfrm>
            <a:off x="6203646" y="774180"/>
            <a:ext cx="5313440" cy="721370"/>
            <a:chOff x="6203646" y="774180"/>
            <a:chExt cx="5313440" cy="72137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49452C1-8E2B-CF19-D436-E1DBE9281E0D}"/>
                </a:ext>
              </a:extLst>
            </p:cNvPr>
            <p:cNvCxnSpPr/>
            <p:nvPr/>
          </p:nvCxnSpPr>
          <p:spPr>
            <a:xfrm flipV="1">
              <a:off x="6203646" y="1045029"/>
              <a:ext cx="1840897" cy="450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E3E893-7836-9107-50A9-39B914EB9BA9}"/>
                </a:ext>
              </a:extLst>
            </p:cNvPr>
            <p:cNvSpPr txBox="1"/>
            <p:nvPr/>
          </p:nvSpPr>
          <p:spPr>
            <a:xfrm>
              <a:off x="8044543" y="774180"/>
              <a:ext cx="3472543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/>
                <a:t>Info about the first event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948D47-DD9D-D92B-F06C-5FA469ECC514}"/>
              </a:ext>
            </a:extLst>
          </p:cNvPr>
          <p:cNvSpPr txBox="1"/>
          <p:nvPr/>
        </p:nvSpPr>
        <p:spPr>
          <a:xfrm>
            <a:off x="566057" y="2508966"/>
            <a:ext cx="288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elec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IN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"Electron"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BEDF2D-D5F4-0DE8-B8F5-89720AEB2B26}"/>
              </a:ext>
            </a:extLst>
          </p:cNvPr>
          <p:cNvSpPr txBox="1"/>
          <p:nvPr/>
        </p:nvSpPr>
        <p:spPr>
          <a:xfrm>
            <a:off x="299960" y="3130138"/>
            <a:ext cx="1162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&lt;Array [{pt: 11.9, eta: 0.335, ... charge: 1}] type='3 * {"pt": float32, "eta": ...'&gt;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735FE-5011-2B02-3376-E19A26EB897F}"/>
              </a:ext>
            </a:extLst>
          </p:cNvPr>
          <p:cNvSpPr txBox="1"/>
          <p:nvPr/>
        </p:nvSpPr>
        <p:spPr>
          <a:xfrm>
            <a:off x="538842" y="3786112"/>
            <a:ext cx="40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elec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IN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"Electron"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].</a:t>
            </a:r>
            <a:r>
              <a:rPr lang="en-IN" dirty="0">
                <a:solidFill>
                  <a:schemeClr val="accent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fields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B49232-46A9-692E-E64C-6967E9DA2027}"/>
              </a:ext>
            </a:extLst>
          </p:cNvPr>
          <p:cNvSpPr txBox="1"/>
          <p:nvPr/>
        </p:nvSpPr>
        <p:spPr>
          <a:xfrm>
            <a:off x="390675" y="4394331"/>
            <a:ext cx="1162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['pt', 'eta', 'phi', 'charge']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7EF388-CD0E-DADE-31E3-34E297708B74}"/>
              </a:ext>
            </a:extLst>
          </p:cNvPr>
          <p:cNvSpPr txBox="1"/>
          <p:nvPr/>
        </p:nvSpPr>
        <p:spPr>
          <a:xfrm>
            <a:off x="538841" y="4971772"/>
            <a:ext cx="403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elec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</a:t>
            </a:r>
            <a:r>
              <a:rPr lang="en-IN" dirty="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0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"Electron"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][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"pt"</a:t>
            </a:r>
            <a:r>
              <a:rPr lang="en-IN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9F7182-43BC-D163-29C9-5B911E70C562}"/>
              </a:ext>
            </a:extLst>
          </p:cNvPr>
          <p:cNvSpPr txBox="1"/>
          <p:nvPr/>
        </p:nvSpPr>
        <p:spPr>
          <a:xfrm>
            <a:off x="390674" y="5571439"/>
            <a:ext cx="1162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&lt;Array [11.9, 26.7, 40.2] type='3 * float32'&gt;</a:t>
            </a:r>
            <a:endParaRPr lang="en-IN" sz="1600" dirty="0">
              <a:solidFill>
                <a:schemeClr val="tx1">
                  <a:lumMod val="50000"/>
                  <a:lumOff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1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7" grpId="0"/>
      <p:bldP spid="19" grpId="0"/>
      <p:bldP spid="23" grpId="0"/>
      <p:bldP spid="24" grpId="0"/>
      <p:bldP spid="26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9B85-CCFE-E04D-95B3-BA0493DA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Awkward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3E298-3C0D-C29B-0BAA-B5F25655B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34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9E8B4-EFD5-8819-AEB3-716EE5B30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21AD2-B651-6609-64D0-B676D8840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179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84F40-A46C-8057-B179-B35AAAD6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35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F5607-748D-71A6-BA84-D30151396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D7233-3318-8B59-E48C-55778122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B8B710-08E9-EAA8-891A-F5CAE6D9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 brief demonstration of awkward array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FA364B-6F32-E06B-8558-0AD3462B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6" y="958846"/>
            <a:ext cx="11655328" cy="39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54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84F40-A46C-8057-B179-B35AAAD6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36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F5607-748D-71A6-BA84-D30151396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D7233-3318-8B59-E48C-55778122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B8B710-08E9-EAA8-891A-F5CAE6D9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 brief demonstration of awkward 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F1304-EACA-C1CD-10C7-1462A52B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60" y="1608550"/>
            <a:ext cx="10382784" cy="4134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C90CED-205A-F530-F4E3-824ED5F4BCC5}"/>
              </a:ext>
            </a:extLst>
          </p:cNvPr>
          <p:cNvSpPr txBox="1"/>
          <p:nvPr/>
        </p:nvSpPr>
        <p:spPr>
          <a:xfrm>
            <a:off x="1121229" y="1115388"/>
            <a:ext cx="7434942" cy="37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Numpy’s</a:t>
            </a:r>
            <a:r>
              <a:rPr lang="en-IN" dirty="0"/>
              <a:t> equivalent is cumbersome and inefficient:</a:t>
            </a:r>
          </a:p>
        </p:txBody>
      </p:sp>
    </p:spTree>
    <p:extLst>
      <p:ext uri="{BB962C8B-B14F-4D97-AF65-F5344CB8AC3E}">
        <p14:creationId xmlns:p14="http://schemas.microsoft.com/office/powerpoint/2010/main" val="154355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84F40-A46C-8057-B179-B35AAAD6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37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F5607-748D-71A6-BA84-D30151396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D7233-3318-8B59-E48C-55778122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B8B710-08E9-EAA8-891A-F5CAE6D9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 brief demonstration of awkward array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C90CED-205A-F530-F4E3-824ED5F4BCC5}"/>
              </a:ext>
            </a:extLst>
          </p:cNvPr>
          <p:cNvSpPr txBox="1"/>
          <p:nvPr/>
        </p:nvSpPr>
        <p:spPr>
          <a:xfrm>
            <a:off x="1121229" y="1115388"/>
            <a:ext cx="7434942" cy="375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I want the first item in each list as an array?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98594-F262-7149-B088-4E5BE84E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98" y="1491343"/>
            <a:ext cx="11678761" cy="3430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BDCB84-560C-3E36-3FE3-EA48BBCC71F8}"/>
              </a:ext>
            </a:extLst>
          </p:cNvPr>
          <p:cNvSpPr txBox="1"/>
          <p:nvPr/>
        </p:nvSpPr>
        <p:spPr>
          <a:xfrm>
            <a:off x="939799" y="5235638"/>
            <a:ext cx="804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That’s where awkward helps us</a:t>
            </a:r>
          </a:p>
        </p:txBody>
      </p:sp>
    </p:spTree>
    <p:extLst>
      <p:ext uri="{BB962C8B-B14F-4D97-AF65-F5344CB8AC3E}">
        <p14:creationId xmlns:p14="http://schemas.microsoft.com/office/powerpoint/2010/main" val="394152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84F40-A46C-8057-B179-B35AAAD6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38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F5607-748D-71A6-BA84-D30151396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D7233-3318-8B59-E48C-55778122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B8B710-08E9-EAA8-891A-F5CAE6D9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 brief demonstration of awkward array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E45AA-0B63-FAD0-8B22-EA1B7677F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1" y="1088571"/>
            <a:ext cx="11770203" cy="39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3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F84F40-A46C-8057-B179-B35AAAD6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39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F5607-748D-71A6-BA84-D30151396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D7233-3318-8B59-E48C-557781224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B8B710-08E9-EAA8-891A-F5CAE6D9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 brief demonstration of awkward array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7780E-76CB-82C9-08EA-F859A33D07E0}"/>
              </a:ext>
            </a:extLst>
          </p:cNvPr>
          <p:cNvSpPr txBox="1"/>
          <p:nvPr/>
        </p:nvSpPr>
        <p:spPr>
          <a:xfrm>
            <a:off x="565542" y="1446073"/>
            <a:ext cx="1046824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Why is awkward array more efficient?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Slicing through data is more computationally inexpensive than modifying any large buffers over and over again.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use </a:t>
            </a:r>
            <a:r>
              <a:rPr lang="en-US" sz="2400" dirty="0" err="1"/>
              <a:t>numpy</a:t>
            </a:r>
            <a:r>
              <a:rPr lang="en-US" sz="2400" dirty="0"/>
              <a:t>-like idioms on </a:t>
            </a:r>
            <a:r>
              <a:rPr lang="en-US" sz="2400" dirty="0" err="1"/>
              <a:t>json</a:t>
            </a:r>
            <a:r>
              <a:rPr lang="en-US" sz="2400" dirty="0"/>
              <a:t>-like data structure(dictionary/hash-map)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Numpy</a:t>
            </a:r>
            <a:r>
              <a:rPr lang="en-US" sz="2400" dirty="0"/>
              <a:t>-like functional broadcasting operations(</a:t>
            </a:r>
            <a:r>
              <a:rPr lang="en-US" sz="2400" dirty="0" err="1"/>
              <a:t>ufuncs</a:t>
            </a:r>
            <a:r>
              <a:rPr lang="en-US" sz="2400" dirty="0"/>
              <a:t>) are valid in awkward array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4467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7E3EA-4571-17FB-15EB-9D10A292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general comments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4D8D1-EF89-7E15-64C7-675C7D46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4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BACA8-C4B8-654A-0F80-8B7F7CA91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CCDB8-1B5B-C761-10E7-1BCA8B89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65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E0AE8B-4159-ED35-9945-EF16BB090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40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ED424B-6162-EEEA-7300-BBAD85CC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A53B5-5D65-93BB-5369-73508F70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77FC03-5A3E-F1FF-26F4-C47EAE784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And they have many more features….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D55B55-3DDD-9D84-8070-98CBD259A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1" y="1207483"/>
            <a:ext cx="11155439" cy="478472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To learn more about the uproot and awkward array, please find the link my </a:t>
            </a:r>
            <a:r>
              <a:rPr lang="en-IN" dirty="0" err="1"/>
              <a:t>jupyter</a:t>
            </a:r>
            <a:r>
              <a:rPr lang="en-IN" dirty="0"/>
              <a:t> notebook : </a:t>
            </a:r>
            <a:r>
              <a:rPr lang="en-IN" dirty="0" err="1">
                <a:hlinkClick r:id="rId2"/>
              </a:rPr>
              <a:t>ColumnarHEP</a:t>
            </a:r>
            <a:endParaRPr lang="en-IN" dirty="0"/>
          </a:p>
          <a:p>
            <a:pPr marL="514350" indent="-514350">
              <a:buAutoNum type="arabicPeriod" startAt="2"/>
            </a:pPr>
            <a:r>
              <a:rPr lang="en-IN" dirty="0"/>
              <a:t>To get a deeper understanding of the concepts involved, follow the </a:t>
            </a:r>
            <a:r>
              <a:rPr lang="en-IN" dirty="0">
                <a:hlinkClick r:id="rId3"/>
              </a:rPr>
              <a:t>LPC HATS on Uproot and Awkward array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5848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273FDEF-AA3F-A709-F421-48DD68C1281B}"/>
                  </a:ext>
                </a:extLst>
              </p14:cNvPr>
              <p14:cNvContentPartPr/>
              <p14:nvPr/>
            </p14:nvContentPartPr>
            <p14:xfrm>
              <a:off x="380880" y="3204507"/>
              <a:ext cx="4324680" cy="2139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273FDEF-AA3F-A709-F421-48DD68C128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240" y="3141507"/>
                <a:ext cx="4450320" cy="226476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Graphic 31" descr="A flower bouquet">
            <a:extLst>
              <a:ext uri="{FF2B5EF4-FFF2-40B4-BE49-F238E27FC236}">
                <a16:creationId xmlns:a16="http://schemas.microsoft.com/office/drawing/2014/main" id="{FBE4CF0F-20C9-4BB8-A3CC-2F214FD7A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0116" y="1162928"/>
            <a:ext cx="5287917" cy="5287917"/>
          </a:xfrm>
          <a:prstGeom prst="rect">
            <a:avLst/>
          </a:prstGeom>
        </p:spPr>
      </p:pic>
      <p:pic>
        <p:nvPicPr>
          <p:cNvPr id="8" name="Graphic 7" descr="Two smiling dogs with tennis balls">
            <a:extLst>
              <a:ext uri="{FF2B5EF4-FFF2-40B4-BE49-F238E27FC236}">
                <a16:creationId xmlns:a16="http://schemas.microsoft.com/office/drawing/2014/main" id="{AA20A04A-C0FA-E1C2-07FD-DBCB35CEE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11262" y="4043421"/>
            <a:ext cx="3248741" cy="32487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BFA1F0-072A-E3BF-2CE4-27C26610920B}"/>
              </a:ext>
            </a:extLst>
          </p:cNvPr>
          <p:cNvSpPr txBox="1"/>
          <p:nvPr/>
        </p:nvSpPr>
        <p:spPr>
          <a:xfrm>
            <a:off x="188146" y="3483722"/>
            <a:ext cx="4710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Freestyle Script" panose="030804020302050B0404" pitchFamily="66" charset="0"/>
              </a:rPr>
              <a:t>Thank you for listening!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B8F490-358D-7DE3-D932-D1091A77931F}"/>
              </a:ext>
            </a:extLst>
          </p:cNvPr>
          <p:cNvSpPr/>
          <p:nvPr/>
        </p:nvSpPr>
        <p:spPr>
          <a:xfrm>
            <a:off x="188146" y="419056"/>
            <a:ext cx="11786140" cy="157887"/>
          </a:xfrm>
          <a:prstGeom prst="rect">
            <a:avLst/>
          </a:prstGeom>
          <a:solidFill>
            <a:srgbClr val="1656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73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CBFE7-9E88-D7A5-E628-E672F977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5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348CF-C4FF-FF33-42C2-CC10853D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5C110-7C9E-9C3C-C97F-01EE5C53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5DB13-679A-DC84-B193-5AD97358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ABCs of “running” a code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5C03C9-99FD-D7B3-86BA-015A91286F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036637"/>
            <a:ext cx="10879668" cy="4784725"/>
          </a:xfrm>
        </p:spPr>
        <p:txBody>
          <a:bodyPr/>
          <a:lstStyle/>
          <a:p>
            <a:r>
              <a:rPr lang="en-IN" dirty="0"/>
              <a:t>Python is an interpreted language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C8C256B-8326-2900-DB08-F61ACFADA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772512"/>
              </p:ext>
            </p:extLst>
          </p:nvPr>
        </p:nvGraphicFramePr>
        <p:xfrm>
          <a:off x="448732" y="2476273"/>
          <a:ext cx="11735140" cy="1905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345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CBFE7-9E88-D7A5-E628-E672F977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6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348CF-C4FF-FF33-42C2-CC10853D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5C110-7C9E-9C3C-C97F-01EE5C53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5DB13-679A-DC84-B193-5AD97358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ABCs of “running” a code in python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5C03C9-99FD-D7B3-86BA-015A91286F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036637"/>
            <a:ext cx="10879668" cy="1112203"/>
          </a:xfrm>
        </p:spPr>
        <p:txBody>
          <a:bodyPr/>
          <a:lstStyle/>
          <a:p>
            <a:r>
              <a:rPr lang="en-IN" dirty="0"/>
              <a:t>Python is dynamically typed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1872A-E627-9AEF-92AB-8A9B5CEB2385}"/>
              </a:ext>
            </a:extLst>
          </p:cNvPr>
          <p:cNvSpPr txBox="1"/>
          <p:nvPr/>
        </p:nvSpPr>
        <p:spPr>
          <a:xfrm>
            <a:off x="594360" y="1439091"/>
            <a:ext cx="3319272" cy="448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x = 0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type(x)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&lt;class 'int'&gt;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y = 0.2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type(y)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&lt;class 'float'&gt;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z = </a:t>
            </a:r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x+y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type(z)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&lt;class 'float'&gt;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k = "Python"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&gt;&gt;&gt; type(k)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&lt;class 'str'&gt;</a:t>
            </a:r>
          </a:p>
        </p:txBody>
      </p:sp>
    </p:spTree>
    <p:extLst>
      <p:ext uri="{BB962C8B-B14F-4D97-AF65-F5344CB8AC3E}">
        <p14:creationId xmlns:p14="http://schemas.microsoft.com/office/powerpoint/2010/main" val="223005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CBFE7-9E88-D7A5-E628-E672F977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7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348CF-C4FF-FF33-42C2-CC10853D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5C110-7C9E-9C3C-C97F-01EE5C53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5DB13-679A-DC84-B193-5AD97358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ABCs of “running” a code in C++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5C03C9-99FD-D7B3-86BA-015A91286F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036637"/>
            <a:ext cx="10879668" cy="4784725"/>
          </a:xfrm>
        </p:spPr>
        <p:txBody>
          <a:bodyPr/>
          <a:lstStyle/>
          <a:p>
            <a:r>
              <a:rPr lang="en-IN" dirty="0"/>
              <a:t>C++ is a compiled language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C8C256B-8326-2900-DB08-F61ACFADA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1047983"/>
              </p:ext>
            </p:extLst>
          </p:nvPr>
        </p:nvGraphicFramePr>
        <p:xfrm>
          <a:off x="163576" y="1965960"/>
          <a:ext cx="12028424" cy="2616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9259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CBFE7-9E88-D7A5-E628-E672F977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8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348CF-C4FF-FF33-42C2-CC10853D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5C110-7C9E-9C3C-C97F-01EE5C53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5DB13-679A-DC84-B193-5AD97358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ABCs of “running” a code in C++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5C03C9-99FD-D7B3-86BA-015A91286F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036637"/>
            <a:ext cx="10879668" cy="1112203"/>
          </a:xfrm>
        </p:spPr>
        <p:txBody>
          <a:bodyPr/>
          <a:lstStyle/>
          <a:p>
            <a:r>
              <a:rPr lang="en-IN" dirty="0"/>
              <a:t>C++ is statically typed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1872A-E627-9AEF-92AB-8A9B5CEB2385}"/>
              </a:ext>
            </a:extLst>
          </p:cNvPr>
          <p:cNvSpPr txBox="1"/>
          <p:nvPr/>
        </p:nvSpPr>
        <p:spPr>
          <a:xfrm>
            <a:off x="612648" y="1439091"/>
            <a:ext cx="7022592" cy="4112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Test.C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#include&lt;iostream&gt;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 main(){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x = 2;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std::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cout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&lt;&lt;x&lt;&lt;std::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endl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Output: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test.C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In function ‘int main()’: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test.C:3:2: error: ‘x’ was not declared in this scope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3 |   x = 2;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|   ^</a:t>
            </a:r>
            <a:endParaRPr lang="en-IN" sz="1600" dirty="0">
              <a:solidFill>
                <a:schemeClr val="tx1">
                  <a:lumMod val="50000"/>
                  <a:lumOff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0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CBFE7-9E88-D7A5-E628-E672F977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9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0348CF-C4FF-FF33-42C2-CC10853D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CE7CF-7A4E-46E8-9C20-C06CD1E0D824}" type="datetime3">
              <a:rPr lang="en-IN" sz="1300" smtClean="0">
                <a:solidFill>
                  <a:srgbClr val="1656A1"/>
                </a:solidFill>
              </a:rPr>
              <a:t>2 August 2023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5C110-7C9E-9C3C-C97F-01EE5C53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5DB13-679A-DC84-B193-5AD97358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ABCs of “running” a code in C++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5C03C9-99FD-D7B3-86BA-015A91286F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036637"/>
            <a:ext cx="10879668" cy="1112203"/>
          </a:xfrm>
        </p:spPr>
        <p:txBody>
          <a:bodyPr/>
          <a:lstStyle/>
          <a:p>
            <a:r>
              <a:rPr lang="en-IN" dirty="0"/>
              <a:t>C++ is statically typed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1872A-E627-9AEF-92AB-8A9B5CEB2385}"/>
              </a:ext>
            </a:extLst>
          </p:cNvPr>
          <p:cNvSpPr txBox="1"/>
          <p:nvPr/>
        </p:nvSpPr>
        <p:spPr>
          <a:xfrm>
            <a:off x="612648" y="1439091"/>
            <a:ext cx="7022592" cy="300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Test.C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#include&lt;iostream&gt;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 main(){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</a:t>
            </a:r>
            <a:r>
              <a:rPr lang="en-US" sz="16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float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x = 2;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std::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cout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&lt;&lt;x&lt;&lt;std::</a:t>
            </a:r>
            <a:r>
              <a:rPr lang="en-US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endl</a:t>
            </a: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Output: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2.0</a:t>
            </a:r>
            <a:endParaRPr lang="en-IN" sz="1600" dirty="0">
              <a:solidFill>
                <a:schemeClr val="tx1">
                  <a:lumMod val="50000"/>
                  <a:lumOff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9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2BEA8F8303C41AA4D9C5A3A4DCA44" ma:contentTypeVersion="3" ma:contentTypeDescription="Create a new document." ma:contentTypeScope="" ma:versionID="6279b74fb1ac9478826e8b1705786919">
  <xsd:schema xmlns:xsd="http://www.w3.org/2001/XMLSchema" xmlns:xs="http://www.w3.org/2001/XMLSchema" xmlns:p="http://schemas.microsoft.com/office/2006/metadata/properties" xmlns:ns3="665c6759-e934-4301-b037-eb0f95aae584" targetNamespace="http://schemas.microsoft.com/office/2006/metadata/properties" ma:root="true" ma:fieldsID="1dbed67aebeaa806cd889e47daa5b76b" ns3:_="">
    <xsd:import namespace="665c6759-e934-4301-b037-eb0f95aae5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5c6759-e934-4301-b037-eb0f95aae5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04759C-1D0D-45F2-AFEB-D85C5D706D8B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665c6759-e934-4301-b037-eb0f95aae584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BD401FE-8410-4621-B826-911D6F60C6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5c6759-e934-4301-b037-eb0f95aae5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E9983D-B679-45DF-B038-54DB920BEE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2360</Words>
  <Application>Microsoft Office PowerPoint</Application>
  <PresentationFormat>Widescreen</PresentationFormat>
  <Paragraphs>473</Paragraphs>
  <Slides>41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Bahnschrift</vt:lpstr>
      <vt:lpstr>Baskerville Old Face</vt:lpstr>
      <vt:lpstr>Calibri</vt:lpstr>
      <vt:lpstr>Calibri Light</vt:lpstr>
      <vt:lpstr>Cascadia Code</vt:lpstr>
      <vt:lpstr>Comic Sans MS</vt:lpstr>
      <vt:lpstr>Freestyle Script</vt:lpstr>
      <vt:lpstr>Office Theme</vt:lpstr>
      <vt:lpstr>columnar analysis - I </vt:lpstr>
      <vt:lpstr>Agenda</vt:lpstr>
      <vt:lpstr>Agenda:</vt:lpstr>
      <vt:lpstr>Some general comments</vt:lpstr>
      <vt:lpstr>The ABCs of “running” a code in python</vt:lpstr>
      <vt:lpstr>The ABCs of “running” a code in python</vt:lpstr>
      <vt:lpstr>The ABCs of “running” a code in C++</vt:lpstr>
      <vt:lpstr>The ABCs of “running” a code in C++</vt:lpstr>
      <vt:lpstr>The ABCs of “running” a code in C++</vt:lpstr>
      <vt:lpstr>Why should we use python?</vt:lpstr>
      <vt:lpstr>Why should we use python?: Libraries</vt:lpstr>
      <vt:lpstr>Numpy</vt:lpstr>
      <vt:lpstr>Data in HEP (especially from CERN)</vt:lpstr>
      <vt:lpstr>Let’s look inside a root file</vt:lpstr>
      <vt:lpstr>Let’s look inside a root file</vt:lpstr>
      <vt:lpstr>The Anatomy of .root files  and TTree</vt:lpstr>
      <vt:lpstr>Jaggedness and Compression</vt:lpstr>
      <vt:lpstr>Compression in the root files: Demystified</vt:lpstr>
      <vt:lpstr>The problem with Numpy and other current tools</vt:lpstr>
      <vt:lpstr>A short speed test</vt:lpstr>
      <vt:lpstr>Good old for-loops</vt:lpstr>
      <vt:lpstr>Numpy</vt:lpstr>
      <vt:lpstr>pyROOT</vt:lpstr>
      <vt:lpstr>Numba</vt:lpstr>
      <vt:lpstr>Summarizing our needs</vt:lpstr>
      <vt:lpstr>Summarizing our needs</vt:lpstr>
      <vt:lpstr>Uproot and Awkward Array</vt:lpstr>
      <vt:lpstr>Uproot and Awkward Array</vt:lpstr>
      <vt:lpstr>Uproot and Awkward Array</vt:lpstr>
      <vt:lpstr>Uproot</vt:lpstr>
      <vt:lpstr>A brief  demonstration of uproot</vt:lpstr>
      <vt:lpstr>A brief  demonstration of uproot</vt:lpstr>
      <vt:lpstr>A brief  demonstration of uproot</vt:lpstr>
      <vt:lpstr>Awkward Array</vt:lpstr>
      <vt:lpstr>A brief demonstration of awkward array</vt:lpstr>
      <vt:lpstr>A brief demonstration of awkward array</vt:lpstr>
      <vt:lpstr>A brief demonstration of awkward array</vt:lpstr>
      <vt:lpstr>A brief demonstration of awkward array</vt:lpstr>
      <vt:lpstr>A brief demonstration of awkward array</vt:lpstr>
      <vt:lpstr>And they have many more features….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Prayag Yadav</dc:creator>
  <cp:lastModifiedBy>Prayag Yadav</cp:lastModifiedBy>
  <cp:revision>4</cp:revision>
  <dcterms:created xsi:type="dcterms:W3CDTF">2023-07-21T06:13:41Z</dcterms:created>
  <dcterms:modified xsi:type="dcterms:W3CDTF">2023-08-02T07:05:47Z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0x010100B4B2BEA8F8303C41AA4D9C5A3A4DCA44</vt:lpwstr>
  </property>
</Properties>
</file>